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1" r:id="rId2"/>
    <p:sldId id="259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97" r:id="rId16"/>
    <p:sldId id="260" r:id="rId17"/>
    <p:sldId id="263" r:id="rId18"/>
    <p:sldId id="298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2" r:id="rId27"/>
    <p:sldId id="285" r:id="rId28"/>
    <p:sldId id="283" r:id="rId29"/>
    <p:sldId id="289" r:id="rId30"/>
    <p:sldId id="296" r:id="rId31"/>
    <p:sldId id="288" r:id="rId32"/>
    <p:sldId id="287" r:id="rId33"/>
    <p:sldId id="286" r:id="rId34"/>
    <p:sldId id="290" r:id="rId35"/>
    <p:sldId id="291" r:id="rId36"/>
    <p:sldId id="292" r:id="rId37"/>
    <p:sldId id="293" r:id="rId38"/>
    <p:sldId id="256" r:id="rId39"/>
    <p:sldId id="294" r:id="rId40"/>
    <p:sldId id="295" r:id="rId41"/>
    <p:sldId id="257" r:id="rId42"/>
    <p:sldId id="25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 autoAdjust="0"/>
    <p:restoredTop sz="89336" autoAdjust="0"/>
  </p:normalViewPr>
  <p:slideViewPr>
    <p:cSldViewPr snapToGrid="0">
      <p:cViewPr varScale="1">
        <p:scale>
          <a:sx n="68" d="100"/>
          <a:sy n="68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591482a7-08b1-44ab-9e75-a93b308adaba" providerId="ADAL" clId="{08B842AD-1DC4-4C8F-8996-41D5F2EAE45E}"/>
    <pc:docChg chg="undo custSel addSld delSld modSld sldOrd">
      <pc:chgData name="Robert French" userId="591482a7-08b1-44ab-9e75-a93b308adaba" providerId="ADAL" clId="{08B842AD-1DC4-4C8F-8996-41D5F2EAE45E}" dt="2018-10-03T19:53:33.672" v="2017" actId="20577"/>
      <pc:docMkLst>
        <pc:docMk/>
      </pc:docMkLst>
      <pc:sldChg chg="ord">
        <pc:chgData name="Robert French" userId="591482a7-08b1-44ab-9e75-a93b308adaba" providerId="ADAL" clId="{08B842AD-1DC4-4C8F-8996-41D5F2EAE45E}" dt="2018-10-02T11:08:31.650" v="1905"/>
        <pc:sldMkLst>
          <pc:docMk/>
          <pc:sldMk cId="1060930657" sldId="256"/>
        </pc:sldMkLst>
      </pc:sldChg>
      <pc:sldChg chg="modSp">
        <pc:chgData name="Robert French" userId="591482a7-08b1-44ab-9e75-a93b308adaba" providerId="ADAL" clId="{08B842AD-1DC4-4C8F-8996-41D5F2EAE45E}" dt="2018-10-02T07:31:38.230" v="1691" actId="1076"/>
        <pc:sldMkLst>
          <pc:docMk/>
          <pc:sldMk cId="3743826062" sldId="258"/>
        </pc:sldMkLst>
        <pc:grpChg chg="mod">
          <ac:chgData name="Robert French" userId="591482a7-08b1-44ab-9e75-a93b308adaba" providerId="ADAL" clId="{08B842AD-1DC4-4C8F-8996-41D5F2EAE45E}" dt="2018-10-02T07:31:36.665" v="1690" actId="1076"/>
          <ac:grpSpMkLst>
            <pc:docMk/>
            <pc:sldMk cId="3743826062" sldId="258"/>
            <ac:grpSpMk id="8" creationId="{2E76C67D-3BD9-4D5F-90A5-3B35E52A845D}"/>
          </ac:grpSpMkLst>
        </pc:grpChg>
        <pc:picChg chg="mod">
          <ac:chgData name="Robert French" userId="591482a7-08b1-44ab-9e75-a93b308adaba" providerId="ADAL" clId="{08B842AD-1DC4-4C8F-8996-41D5F2EAE45E}" dt="2018-10-02T07:31:38.230" v="1691" actId="1076"/>
          <ac:picMkLst>
            <pc:docMk/>
            <pc:sldMk cId="3743826062" sldId="258"/>
            <ac:picMk id="6" creationId="{787E38E9-7DE0-4017-B1D9-2205A0D10F24}"/>
          </ac:picMkLst>
        </pc:picChg>
      </pc:sldChg>
      <pc:sldChg chg="ord">
        <pc:chgData name="Robert French" userId="591482a7-08b1-44ab-9e75-a93b308adaba" providerId="ADAL" clId="{08B842AD-1DC4-4C8F-8996-41D5F2EAE45E}" dt="2018-09-24T07:51:49.179" v="86"/>
        <pc:sldMkLst>
          <pc:docMk/>
          <pc:sldMk cId="201976972" sldId="260"/>
        </pc:sldMkLst>
      </pc:sldChg>
      <pc:sldChg chg="addSp delSp modSp">
        <pc:chgData name="Robert French" userId="591482a7-08b1-44ab-9e75-a93b308adaba" providerId="ADAL" clId="{08B842AD-1DC4-4C8F-8996-41D5F2EAE45E}" dt="2018-10-03T19:11:31.083" v="1924" actId="20577"/>
        <pc:sldMkLst>
          <pc:docMk/>
          <pc:sldMk cId="3752822688" sldId="262"/>
        </pc:sldMkLst>
        <pc:spChg chg="mod">
          <ac:chgData name="Robert French" userId="591482a7-08b1-44ab-9e75-a93b308adaba" providerId="ADAL" clId="{08B842AD-1DC4-4C8F-8996-41D5F2EAE45E}" dt="2018-10-03T19:11:31.083" v="1924" actId="20577"/>
          <ac:spMkLst>
            <pc:docMk/>
            <pc:sldMk cId="3752822688" sldId="262"/>
            <ac:spMk id="5" creationId="{82229F42-EE25-4847-9F63-DD6A2E9B8BA8}"/>
          </ac:spMkLst>
        </pc:spChg>
        <pc:picChg chg="add del">
          <ac:chgData name="Robert French" userId="591482a7-08b1-44ab-9e75-a93b308adaba" providerId="ADAL" clId="{08B842AD-1DC4-4C8F-8996-41D5F2EAE45E}" dt="2018-09-21T14:58:43.003" v="1" actId="478"/>
          <ac:picMkLst>
            <pc:docMk/>
            <pc:sldMk cId="3752822688" sldId="262"/>
            <ac:picMk id="2" creationId="{0ED1B7AB-374A-4372-B323-5A6F9EC19C0E}"/>
          </ac:picMkLst>
        </pc:picChg>
        <pc:picChg chg="add del">
          <ac:chgData name="Robert French" userId="591482a7-08b1-44ab-9e75-a93b308adaba" providerId="ADAL" clId="{08B842AD-1DC4-4C8F-8996-41D5F2EAE45E}" dt="2018-09-21T14:58:46.442" v="3" actId="478"/>
          <ac:picMkLst>
            <pc:docMk/>
            <pc:sldMk cId="3752822688" sldId="262"/>
            <ac:picMk id="3" creationId="{EAC6E613-3144-49F2-8A49-CD269E4ABDCF}"/>
          </ac:picMkLst>
        </pc:picChg>
        <pc:picChg chg="add del">
          <ac:chgData name="Robert French" userId="591482a7-08b1-44ab-9e75-a93b308adaba" providerId="ADAL" clId="{08B842AD-1DC4-4C8F-8996-41D5F2EAE45E}" dt="2018-09-21T15:23:36.945" v="12" actId="478"/>
          <ac:picMkLst>
            <pc:docMk/>
            <pc:sldMk cId="3752822688" sldId="262"/>
            <ac:picMk id="4" creationId="{8CD52D7A-1496-4798-A689-AA510F15060F}"/>
          </ac:picMkLst>
        </pc:picChg>
        <pc:picChg chg="add del mod">
          <ac:chgData name="Robert French" userId="591482a7-08b1-44ab-9e75-a93b308adaba" providerId="ADAL" clId="{08B842AD-1DC4-4C8F-8996-41D5F2EAE45E}" dt="2018-09-21T14:58:58.314" v="8" actId="14100"/>
          <ac:picMkLst>
            <pc:docMk/>
            <pc:sldMk cId="3752822688" sldId="262"/>
            <ac:picMk id="6" creationId="{FDBCC467-34BC-4313-985B-302BE79BEDE7}"/>
          </ac:picMkLst>
        </pc:picChg>
        <pc:picChg chg="add mod">
          <ac:chgData name="Robert French" userId="591482a7-08b1-44ab-9e75-a93b308adaba" providerId="ADAL" clId="{08B842AD-1DC4-4C8F-8996-41D5F2EAE45E}" dt="2018-09-21T15:23:45.241" v="14" actId="14100"/>
          <ac:picMkLst>
            <pc:docMk/>
            <pc:sldMk cId="3752822688" sldId="262"/>
            <ac:picMk id="7" creationId="{A0BEFBC4-7FCF-4BC2-B295-5EDEF5EE8130}"/>
          </ac:picMkLst>
        </pc:picChg>
      </pc:sldChg>
      <pc:sldChg chg="addSp modSp ord">
        <pc:chgData name="Robert French" userId="591482a7-08b1-44ab-9e75-a93b308adaba" providerId="ADAL" clId="{08B842AD-1DC4-4C8F-8996-41D5F2EAE45E}" dt="2018-09-21T15:28:00.991" v="30" actId="1076"/>
        <pc:sldMkLst>
          <pc:docMk/>
          <pc:sldMk cId="3709844559" sldId="263"/>
        </pc:sldMkLst>
        <pc:picChg chg="add mod">
          <ac:chgData name="Robert French" userId="591482a7-08b1-44ab-9e75-a93b308adaba" providerId="ADAL" clId="{08B842AD-1DC4-4C8F-8996-41D5F2EAE45E}" dt="2018-09-21T15:28:00.991" v="30" actId="1076"/>
          <ac:picMkLst>
            <pc:docMk/>
            <pc:sldMk cId="3709844559" sldId="263"/>
            <ac:picMk id="1026" creationId="{6453834E-3DAA-4F66-8D5F-973D096B42B9}"/>
          </ac:picMkLst>
        </pc:picChg>
      </pc:sldChg>
      <pc:sldChg chg="addSp delSp modSp">
        <pc:chgData name="Robert French" userId="591482a7-08b1-44ab-9e75-a93b308adaba" providerId="ADAL" clId="{08B842AD-1DC4-4C8F-8996-41D5F2EAE45E}" dt="2018-10-03T19:11:39.395" v="1935" actId="20577"/>
        <pc:sldMkLst>
          <pc:docMk/>
          <pc:sldMk cId="1208347689" sldId="264"/>
        </pc:sldMkLst>
        <pc:spChg chg="mod">
          <ac:chgData name="Robert French" userId="591482a7-08b1-44ab-9e75-a93b308adaba" providerId="ADAL" clId="{08B842AD-1DC4-4C8F-8996-41D5F2EAE45E}" dt="2018-10-03T19:11:39.395" v="1935" actId="20577"/>
          <ac:spMkLst>
            <pc:docMk/>
            <pc:sldMk cId="1208347689" sldId="264"/>
            <ac:spMk id="5" creationId="{82229F42-EE25-4847-9F63-DD6A2E9B8BA8}"/>
          </ac:spMkLst>
        </pc:spChg>
        <pc:picChg chg="add mod">
          <ac:chgData name="Robert French" userId="591482a7-08b1-44ab-9e75-a93b308adaba" providerId="ADAL" clId="{08B842AD-1DC4-4C8F-8996-41D5F2EAE45E}" dt="2018-09-21T15:24:49.591" v="22" actId="1076"/>
          <ac:picMkLst>
            <pc:docMk/>
            <pc:sldMk cId="1208347689" sldId="264"/>
            <ac:picMk id="2" creationId="{3EA9F13E-FD23-441F-A350-E82A6DD21C0D}"/>
          </ac:picMkLst>
        </pc:picChg>
        <pc:picChg chg="del">
          <ac:chgData name="Robert French" userId="591482a7-08b1-44ab-9e75-a93b308adaba" providerId="ADAL" clId="{08B842AD-1DC4-4C8F-8996-41D5F2EAE45E}" dt="2018-09-21T15:24:15.384" v="15" actId="478"/>
          <ac:picMkLst>
            <pc:docMk/>
            <pc:sldMk cId="1208347689" sldId="264"/>
            <ac:picMk id="4" creationId="{8CD52D7A-1496-4798-A689-AA510F15060F}"/>
          </ac:picMkLst>
        </pc:picChg>
      </pc:sldChg>
      <pc:sldChg chg="addSp delSp add">
        <pc:chgData name="Robert French" userId="591482a7-08b1-44ab-9e75-a93b308adaba" providerId="ADAL" clId="{08B842AD-1DC4-4C8F-8996-41D5F2EAE45E}" dt="2018-09-24T07:43:10.636" v="36"/>
        <pc:sldMkLst>
          <pc:docMk/>
          <pc:sldMk cId="1368450902" sldId="265"/>
        </pc:sldMkLst>
        <pc:spChg chg="del">
          <ac:chgData name="Robert French" userId="591482a7-08b1-44ab-9e75-a93b308adaba" providerId="ADAL" clId="{08B842AD-1DC4-4C8F-8996-41D5F2EAE45E}" dt="2018-09-24T07:43:09.576" v="35" actId="478"/>
          <ac:spMkLst>
            <pc:docMk/>
            <pc:sldMk cId="1368450902" sldId="265"/>
            <ac:spMk id="2" creationId="{71B03123-8616-4963-8C80-F896620461A3}"/>
          </ac:spMkLst>
        </pc:spChg>
        <pc:spChg chg="del">
          <ac:chgData name="Robert French" userId="591482a7-08b1-44ab-9e75-a93b308adaba" providerId="ADAL" clId="{08B842AD-1DC4-4C8F-8996-41D5F2EAE45E}" dt="2018-09-24T07:43:07.330" v="34" actId="478"/>
          <ac:spMkLst>
            <pc:docMk/>
            <pc:sldMk cId="1368450902" sldId="265"/>
            <ac:spMk id="3" creationId="{F2553D92-A3B8-4AB2-9447-B0FD5960E9F0}"/>
          </ac:spMkLst>
        </pc:spChg>
        <pc:picChg chg="add">
          <ac:chgData name="Robert French" userId="591482a7-08b1-44ab-9e75-a93b308adaba" providerId="ADAL" clId="{08B842AD-1DC4-4C8F-8996-41D5F2EAE45E}" dt="2018-09-24T07:43:10.636" v="36"/>
          <ac:picMkLst>
            <pc:docMk/>
            <pc:sldMk cId="1368450902" sldId="265"/>
            <ac:picMk id="2050" creationId="{3AB62A50-0EA7-483F-8971-6260A4D43143}"/>
          </ac:picMkLst>
        </pc:picChg>
      </pc:sldChg>
      <pc:sldChg chg="addSp delSp modSp add modNotesTx">
        <pc:chgData name="Robert French" userId="591482a7-08b1-44ab-9e75-a93b308adaba" providerId="ADAL" clId="{08B842AD-1DC4-4C8F-8996-41D5F2EAE45E}" dt="2018-09-24T07:51:02.827" v="82" actId="20577"/>
        <pc:sldMkLst>
          <pc:docMk/>
          <pc:sldMk cId="2394903885" sldId="266"/>
        </pc:sldMkLst>
        <pc:spChg chg="del">
          <ac:chgData name="Robert French" userId="591482a7-08b1-44ab-9e75-a93b308adaba" providerId="ADAL" clId="{08B842AD-1DC4-4C8F-8996-41D5F2EAE45E}" dt="2018-09-24T07:45:01.848" v="39" actId="478"/>
          <ac:spMkLst>
            <pc:docMk/>
            <pc:sldMk cId="2394903885" sldId="266"/>
            <ac:spMk id="2" creationId="{E6D54116-B114-4369-ADF3-8D9B916DE150}"/>
          </ac:spMkLst>
        </pc:spChg>
        <pc:spChg chg="del">
          <ac:chgData name="Robert French" userId="591482a7-08b1-44ab-9e75-a93b308adaba" providerId="ADAL" clId="{08B842AD-1DC4-4C8F-8996-41D5F2EAE45E}" dt="2018-09-24T07:44:59.640" v="38" actId="478"/>
          <ac:spMkLst>
            <pc:docMk/>
            <pc:sldMk cId="2394903885" sldId="266"/>
            <ac:spMk id="3" creationId="{6FF303DD-E91A-4AFC-8377-BC2AD9431975}"/>
          </ac:spMkLst>
        </pc:spChg>
        <pc:spChg chg="add del">
          <ac:chgData name="Robert French" userId="591482a7-08b1-44ab-9e75-a93b308adaba" providerId="ADAL" clId="{08B842AD-1DC4-4C8F-8996-41D5F2EAE45E}" dt="2018-09-24T07:45:17.695" v="41" actId="478"/>
          <ac:spMkLst>
            <pc:docMk/>
            <pc:sldMk cId="2394903885" sldId="266"/>
            <ac:spMk id="4" creationId="{BDC476BE-FA48-44BE-A059-3D2B946D59EE}"/>
          </ac:spMkLst>
        </pc:spChg>
        <pc:picChg chg="add mod">
          <ac:chgData name="Robert French" userId="591482a7-08b1-44ab-9e75-a93b308adaba" providerId="ADAL" clId="{08B842AD-1DC4-4C8F-8996-41D5F2EAE45E}" dt="2018-09-24T07:45:20.873" v="43" actId="27614"/>
          <ac:picMkLst>
            <pc:docMk/>
            <pc:sldMk cId="2394903885" sldId="266"/>
            <ac:picMk id="6" creationId="{DA4C882C-33D1-4FAA-AB3D-188D603C78DA}"/>
          </ac:picMkLst>
        </pc:picChg>
        <pc:picChg chg="add mod">
          <ac:chgData name="Robert French" userId="591482a7-08b1-44ab-9e75-a93b308adaba" providerId="ADAL" clId="{08B842AD-1DC4-4C8F-8996-41D5F2EAE45E}" dt="2018-09-24T07:50:57.868" v="44" actId="20577"/>
          <ac:picMkLst>
            <pc:docMk/>
            <pc:sldMk cId="2394903885" sldId="266"/>
            <ac:picMk id="8" creationId="{1D761C0B-2C84-4104-A257-182669C74D02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30:37.831" v="1966" actId="1076"/>
        <pc:sldMkLst>
          <pc:docMk/>
          <pc:sldMk cId="3457156704" sldId="267"/>
        </pc:sldMkLst>
        <pc:spChg chg="add mod">
          <ac:chgData name="Robert French" userId="591482a7-08b1-44ab-9e75-a93b308adaba" providerId="ADAL" clId="{08B842AD-1DC4-4C8F-8996-41D5F2EAE45E}" dt="2018-10-03T19:30:37.831" v="1966" actId="1076"/>
          <ac:spMkLst>
            <pc:docMk/>
            <pc:sldMk cId="3457156704" sldId="267"/>
            <ac:spMk id="2" creationId="{6DE20FF0-64FB-4468-A2F7-5DD04379120A}"/>
          </ac:spMkLst>
        </pc:spChg>
        <pc:spChg chg="del">
          <ac:chgData name="Robert French" userId="591482a7-08b1-44ab-9e75-a93b308adaba" providerId="ADAL" clId="{08B842AD-1DC4-4C8F-8996-41D5F2EAE45E}" dt="2018-09-24T07:51:27.307" v="85" actId="478"/>
          <ac:spMkLst>
            <pc:docMk/>
            <pc:sldMk cId="3457156704" sldId="267"/>
            <ac:spMk id="2" creationId="{08CD5ED1-F823-4036-8F2F-96622C5B6340}"/>
          </ac:spMkLst>
        </pc:spChg>
        <pc:spChg chg="del">
          <ac:chgData name="Robert French" userId="591482a7-08b1-44ab-9e75-a93b308adaba" providerId="ADAL" clId="{08B842AD-1DC4-4C8F-8996-41D5F2EAE45E}" dt="2018-09-24T07:51:24.635" v="84" actId="478"/>
          <ac:spMkLst>
            <pc:docMk/>
            <pc:sldMk cId="3457156704" sldId="267"/>
            <ac:spMk id="3" creationId="{759EC5E7-423B-4438-BFA8-455D6DBBEC5A}"/>
          </ac:spMkLst>
        </pc:spChg>
        <pc:picChg chg="add del mod">
          <ac:chgData name="Robert French" userId="591482a7-08b1-44ab-9e75-a93b308adaba" providerId="ADAL" clId="{08B842AD-1DC4-4C8F-8996-41D5F2EAE45E}" dt="2018-09-24T08:12:33.156" v="89" actId="478"/>
          <ac:picMkLst>
            <pc:docMk/>
            <pc:sldMk cId="3457156704" sldId="267"/>
            <ac:picMk id="4" creationId="{D8C7E4EE-F4DF-4556-BAE1-884989C51C90}"/>
          </ac:picMkLst>
        </pc:picChg>
        <pc:picChg chg="add mod">
          <ac:chgData name="Robert French" userId="591482a7-08b1-44ab-9e75-a93b308adaba" providerId="ADAL" clId="{08B842AD-1DC4-4C8F-8996-41D5F2EAE45E}" dt="2018-10-03T19:11:46.808" v="1936" actId="1076"/>
          <ac:picMkLst>
            <pc:docMk/>
            <pc:sldMk cId="3457156704" sldId="267"/>
            <ac:picMk id="5" creationId="{075BFE1A-5112-4B9E-B406-F3EBC82E5C66}"/>
          </ac:picMkLst>
        </pc:picChg>
      </pc:sldChg>
      <pc:sldChg chg="addSp delSp modSp add">
        <pc:chgData name="Robert French" userId="591482a7-08b1-44ab-9e75-a93b308adaba" providerId="ADAL" clId="{08B842AD-1DC4-4C8F-8996-41D5F2EAE45E}" dt="2018-09-25T08:23:07.094" v="204" actId="1076"/>
        <pc:sldMkLst>
          <pc:docMk/>
          <pc:sldMk cId="973081380" sldId="268"/>
        </pc:sldMkLst>
        <pc:spChg chg="del">
          <ac:chgData name="Robert French" userId="591482a7-08b1-44ab-9e75-a93b308adaba" providerId="ADAL" clId="{08B842AD-1DC4-4C8F-8996-41D5F2EAE45E}" dt="2018-09-24T09:53:56.174" v="95" actId="478"/>
          <ac:spMkLst>
            <pc:docMk/>
            <pc:sldMk cId="973081380" sldId="268"/>
            <ac:spMk id="2" creationId="{38BBAF5D-11B7-4F4C-B7F1-BBC2C27AA8EB}"/>
          </ac:spMkLst>
        </pc:spChg>
        <pc:spChg chg="del">
          <ac:chgData name="Robert French" userId="591482a7-08b1-44ab-9e75-a93b308adaba" providerId="ADAL" clId="{08B842AD-1DC4-4C8F-8996-41D5F2EAE45E}" dt="2018-09-24T09:53:59.358" v="96" actId="478"/>
          <ac:spMkLst>
            <pc:docMk/>
            <pc:sldMk cId="973081380" sldId="268"/>
            <ac:spMk id="3" creationId="{96B0E001-EF67-45D3-AA15-D78013C12BB3}"/>
          </ac:spMkLst>
        </pc:spChg>
        <pc:spChg chg="add mod">
          <ac:chgData name="Robert French" userId="591482a7-08b1-44ab-9e75-a93b308adaba" providerId="ADAL" clId="{08B842AD-1DC4-4C8F-8996-41D5F2EAE45E}" dt="2018-09-25T08:23:07.094" v="204" actId="1076"/>
          <ac:spMkLst>
            <pc:docMk/>
            <pc:sldMk cId="973081380" sldId="268"/>
            <ac:spMk id="4" creationId="{8E9EA603-DB1C-49C7-AC39-6390DC623FB6}"/>
          </ac:spMkLst>
        </pc:spChg>
      </pc:sldChg>
      <pc:sldChg chg="addSp delSp modSp add">
        <pc:chgData name="Robert French" userId="591482a7-08b1-44ab-9e75-a93b308adaba" providerId="ADAL" clId="{08B842AD-1DC4-4C8F-8996-41D5F2EAE45E}" dt="2018-10-01T18:55:12.817" v="612" actId="20577"/>
        <pc:sldMkLst>
          <pc:docMk/>
          <pc:sldMk cId="2107276586" sldId="269"/>
        </pc:sldMkLst>
        <pc:spChg chg="del">
          <ac:chgData name="Robert French" userId="591482a7-08b1-44ab-9e75-a93b308adaba" providerId="ADAL" clId="{08B842AD-1DC4-4C8F-8996-41D5F2EAE45E}" dt="2018-09-26T07:30:53.269" v="207" actId="478"/>
          <ac:spMkLst>
            <pc:docMk/>
            <pc:sldMk cId="2107276586" sldId="269"/>
            <ac:spMk id="2" creationId="{ADEE121D-670C-4844-9255-D6FC7C97D8A0}"/>
          </ac:spMkLst>
        </pc:spChg>
        <pc:spChg chg="del">
          <ac:chgData name="Robert French" userId="591482a7-08b1-44ab-9e75-a93b308adaba" providerId="ADAL" clId="{08B842AD-1DC4-4C8F-8996-41D5F2EAE45E}" dt="2018-09-26T07:30:51.734" v="206" actId="478"/>
          <ac:spMkLst>
            <pc:docMk/>
            <pc:sldMk cId="2107276586" sldId="269"/>
            <ac:spMk id="3" creationId="{224AC56F-31D0-471F-A5A1-AA87F4E09406}"/>
          </ac:spMkLst>
        </pc:spChg>
        <pc:spChg chg="add mod">
          <ac:chgData name="Robert French" userId="591482a7-08b1-44ab-9e75-a93b308adaba" providerId="ADAL" clId="{08B842AD-1DC4-4C8F-8996-41D5F2EAE45E}" dt="2018-10-01T18:55:12.817" v="612" actId="20577"/>
          <ac:spMkLst>
            <pc:docMk/>
            <pc:sldMk cId="2107276586" sldId="269"/>
            <ac:spMk id="4" creationId="{84BAB572-5596-44A7-A81F-6A1C1D37C6F8}"/>
          </ac:spMkLst>
        </pc:spChg>
      </pc:sldChg>
      <pc:sldChg chg="addSp delSp modSp add">
        <pc:chgData name="Robert French" userId="591482a7-08b1-44ab-9e75-a93b308adaba" providerId="ADAL" clId="{08B842AD-1DC4-4C8F-8996-41D5F2EAE45E}" dt="2018-10-03T19:12:52.530" v="1949" actId="20577"/>
        <pc:sldMkLst>
          <pc:docMk/>
          <pc:sldMk cId="1874857118" sldId="270"/>
        </pc:sldMkLst>
        <pc:spChg chg="del">
          <ac:chgData name="Robert French" userId="591482a7-08b1-44ab-9e75-a93b308adaba" providerId="ADAL" clId="{08B842AD-1DC4-4C8F-8996-41D5F2EAE45E}" dt="2018-09-26T07:34:39.778" v="485" actId="478"/>
          <ac:spMkLst>
            <pc:docMk/>
            <pc:sldMk cId="1874857118" sldId="270"/>
            <ac:spMk id="2" creationId="{72723AAE-BC16-4EE9-9EF1-2B37B1C4E111}"/>
          </ac:spMkLst>
        </pc:spChg>
        <pc:spChg chg="add mod">
          <ac:chgData name="Robert French" userId="591482a7-08b1-44ab-9e75-a93b308adaba" providerId="ADAL" clId="{08B842AD-1DC4-4C8F-8996-41D5F2EAE45E}" dt="2018-10-03T19:12:52.530" v="1949" actId="20577"/>
          <ac:spMkLst>
            <pc:docMk/>
            <pc:sldMk cId="1874857118" sldId="270"/>
            <ac:spMk id="3" creationId="{ABBBA38E-579D-474D-95E1-B1D7FFCB25A7}"/>
          </ac:spMkLst>
        </pc:spChg>
        <pc:spChg chg="del">
          <ac:chgData name="Robert French" userId="591482a7-08b1-44ab-9e75-a93b308adaba" providerId="ADAL" clId="{08B842AD-1DC4-4C8F-8996-41D5F2EAE45E}" dt="2018-09-26T07:34:38.283" v="484" actId="478"/>
          <ac:spMkLst>
            <pc:docMk/>
            <pc:sldMk cId="1874857118" sldId="270"/>
            <ac:spMk id="3" creationId="{CF8AF806-00CD-460A-B196-0CFFD6427459}"/>
          </ac:spMkLst>
        </pc:spChg>
        <pc:spChg chg="add del">
          <ac:chgData name="Robert French" userId="591482a7-08b1-44ab-9e75-a93b308adaba" providerId="ADAL" clId="{08B842AD-1DC4-4C8F-8996-41D5F2EAE45E}" dt="2018-10-01T19:05:59.982" v="620" actId="478"/>
          <ac:spMkLst>
            <pc:docMk/>
            <pc:sldMk cId="1874857118" sldId="270"/>
            <ac:spMk id="5" creationId="{AFDD37F8-3C84-4A15-A400-060979D73DD5}"/>
          </ac:spMkLst>
        </pc:spChg>
        <pc:picChg chg="add del mod">
          <ac:chgData name="Robert French" userId="591482a7-08b1-44ab-9e75-a93b308adaba" providerId="ADAL" clId="{08B842AD-1DC4-4C8F-8996-41D5F2EAE45E}" dt="2018-10-01T19:05:56.678" v="618" actId="478"/>
          <ac:picMkLst>
            <pc:docMk/>
            <pc:sldMk cId="1874857118" sldId="270"/>
            <ac:picMk id="4" creationId="{FDE94110-96EF-4F7B-9782-97BD766840D1}"/>
          </ac:picMkLst>
        </pc:picChg>
        <pc:picChg chg="add mod">
          <ac:chgData name="Robert French" userId="591482a7-08b1-44ab-9e75-a93b308adaba" providerId="ADAL" clId="{08B842AD-1DC4-4C8F-8996-41D5F2EAE45E}" dt="2018-10-03T19:12:37.946" v="1946" actId="1076"/>
          <ac:picMkLst>
            <pc:docMk/>
            <pc:sldMk cId="1874857118" sldId="270"/>
            <ac:picMk id="6" creationId="{173358AE-CA35-4A1F-8012-5DF044983510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13:11.162" v="1955" actId="20577"/>
        <pc:sldMkLst>
          <pc:docMk/>
          <pc:sldMk cId="1214378129" sldId="271"/>
        </pc:sldMkLst>
        <pc:spChg chg="del">
          <ac:chgData name="Robert French" userId="591482a7-08b1-44ab-9e75-a93b308adaba" providerId="ADAL" clId="{08B842AD-1DC4-4C8F-8996-41D5F2EAE45E}" dt="2018-10-01T19:06:23.769" v="623" actId="478"/>
          <ac:spMkLst>
            <pc:docMk/>
            <pc:sldMk cId="1214378129" sldId="271"/>
            <ac:spMk id="2" creationId="{8873D4C4-A1EB-4733-9A72-91B8AC7E4924}"/>
          </ac:spMkLst>
        </pc:spChg>
        <pc:spChg chg="del">
          <ac:chgData name="Robert French" userId="591482a7-08b1-44ab-9e75-a93b308adaba" providerId="ADAL" clId="{08B842AD-1DC4-4C8F-8996-41D5F2EAE45E}" dt="2018-10-01T19:06:26.735" v="624" actId="478"/>
          <ac:spMkLst>
            <pc:docMk/>
            <pc:sldMk cId="1214378129" sldId="271"/>
            <ac:spMk id="3" creationId="{F4B1A352-B0A5-4317-895C-5B2B1B14FEB1}"/>
          </ac:spMkLst>
        </pc:spChg>
        <pc:spChg chg="add mod">
          <ac:chgData name="Robert French" userId="591482a7-08b1-44ab-9e75-a93b308adaba" providerId="ADAL" clId="{08B842AD-1DC4-4C8F-8996-41D5F2EAE45E}" dt="2018-10-03T19:13:11.162" v="1955" actId="20577"/>
          <ac:spMkLst>
            <pc:docMk/>
            <pc:sldMk cId="1214378129" sldId="271"/>
            <ac:spMk id="3" creationId="{0BF1E963-059F-4D7A-8D83-5489BC5E0B3B}"/>
          </ac:spMkLst>
        </pc:spChg>
        <pc:picChg chg="add del">
          <ac:chgData name="Robert French" userId="591482a7-08b1-44ab-9e75-a93b308adaba" providerId="ADAL" clId="{08B842AD-1DC4-4C8F-8996-41D5F2EAE45E}" dt="2018-10-01T19:13:11.107" v="924" actId="478"/>
          <ac:picMkLst>
            <pc:docMk/>
            <pc:sldMk cId="1214378129" sldId="271"/>
            <ac:picMk id="4" creationId="{8373DEAC-BD30-4FFA-9AE3-87D34608FD9E}"/>
          </ac:picMkLst>
        </pc:picChg>
        <pc:picChg chg="add mod">
          <ac:chgData name="Robert French" userId="591482a7-08b1-44ab-9e75-a93b308adaba" providerId="ADAL" clId="{08B842AD-1DC4-4C8F-8996-41D5F2EAE45E}" dt="2018-10-03T19:13:00.404" v="1950" actId="14100"/>
          <ac:picMkLst>
            <pc:docMk/>
            <pc:sldMk cId="1214378129" sldId="271"/>
            <ac:picMk id="5" creationId="{7D910BC8-1323-43EF-AD12-11BD49607796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9:23:24.820" v="1856" actId="5793"/>
        <pc:sldMkLst>
          <pc:docMk/>
          <pc:sldMk cId="939232790" sldId="272"/>
        </pc:sldMkLst>
        <pc:spChg chg="del">
          <ac:chgData name="Robert French" userId="591482a7-08b1-44ab-9e75-a93b308adaba" providerId="ADAL" clId="{08B842AD-1DC4-4C8F-8996-41D5F2EAE45E}" dt="2018-10-01T19:08:21.174" v="628" actId="478"/>
          <ac:spMkLst>
            <pc:docMk/>
            <pc:sldMk cId="939232790" sldId="272"/>
            <ac:spMk id="2" creationId="{6A0847DC-32E6-4480-A82B-431C2BDD0390}"/>
          </ac:spMkLst>
        </pc:spChg>
        <pc:spChg chg="del">
          <ac:chgData name="Robert French" userId="591482a7-08b1-44ab-9e75-a93b308adaba" providerId="ADAL" clId="{08B842AD-1DC4-4C8F-8996-41D5F2EAE45E}" dt="2018-10-01T19:08:18.476" v="627" actId="478"/>
          <ac:spMkLst>
            <pc:docMk/>
            <pc:sldMk cId="939232790" sldId="272"/>
            <ac:spMk id="3" creationId="{618F20C0-1DE5-49D9-A32F-15669F19A5AC}"/>
          </ac:spMkLst>
        </pc:spChg>
        <pc:spChg chg="add del mod">
          <ac:chgData name="Robert French" userId="591482a7-08b1-44ab-9e75-a93b308adaba" providerId="ADAL" clId="{08B842AD-1DC4-4C8F-8996-41D5F2EAE45E}" dt="2018-10-01T19:08:43.850" v="641" actId="5793"/>
          <ac:spMkLst>
            <pc:docMk/>
            <pc:sldMk cId="939232790" sldId="272"/>
            <ac:spMk id="4" creationId="{6DD20D57-6A09-42E0-93CC-04A27B541534}"/>
          </ac:spMkLst>
        </pc:spChg>
        <pc:spChg chg="add mod">
          <ac:chgData name="Robert French" userId="591482a7-08b1-44ab-9e75-a93b308adaba" providerId="ADAL" clId="{08B842AD-1DC4-4C8F-8996-41D5F2EAE45E}" dt="2018-10-02T09:23:24.820" v="1856" actId="5793"/>
          <ac:spMkLst>
            <pc:docMk/>
            <pc:sldMk cId="939232790" sldId="272"/>
            <ac:spMk id="5" creationId="{54CC90C8-5B49-4397-B778-E6E6BACF8B9C}"/>
          </ac:spMkLst>
        </pc:spChg>
        <pc:picChg chg="add del mod">
          <ac:chgData name="Robert French" userId="591482a7-08b1-44ab-9e75-a93b308adaba" providerId="ADAL" clId="{08B842AD-1DC4-4C8F-8996-41D5F2EAE45E}" dt="2018-10-01T19:36:42.964" v="986" actId="478"/>
          <ac:picMkLst>
            <pc:docMk/>
            <pc:sldMk cId="939232790" sldId="272"/>
            <ac:picMk id="6" creationId="{315AD33E-0FC1-44CE-A9E1-938251B0BDAE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33:31.071" v="1970" actId="1076"/>
        <pc:sldMkLst>
          <pc:docMk/>
          <pc:sldMk cId="1014974082" sldId="273"/>
        </pc:sldMkLst>
        <pc:spChg chg="del">
          <ac:chgData name="Robert French" userId="591482a7-08b1-44ab-9e75-a93b308adaba" providerId="ADAL" clId="{08B842AD-1DC4-4C8F-8996-41D5F2EAE45E}" dt="2018-10-01T19:37:12.124" v="1008" actId="478"/>
          <ac:spMkLst>
            <pc:docMk/>
            <pc:sldMk cId="1014974082" sldId="273"/>
            <ac:spMk id="2" creationId="{BDBC730A-B863-44A1-B695-3E43ADDD05CF}"/>
          </ac:spMkLst>
        </pc:spChg>
        <pc:spChg chg="add mod">
          <ac:chgData name="Robert French" userId="591482a7-08b1-44ab-9e75-a93b308adaba" providerId="ADAL" clId="{08B842AD-1DC4-4C8F-8996-41D5F2EAE45E}" dt="2018-10-03T19:33:31.071" v="1970" actId="1076"/>
          <ac:spMkLst>
            <pc:docMk/>
            <pc:sldMk cId="1014974082" sldId="273"/>
            <ac:spMk id="3" creationId="{52D0B32F-6A2F-40F5-94DD-BC24F7A9DE2F}"/>
          </ac:spMkLst>
        </pc:spChg>
        <pc:spChg chg="del">
          <ac:chgData name="Robert French" userId="591482a7-08b1-44ab-9e75-a93b308adaba" providerId="ADAL" clId="{08B842AD-1DC4-4C8F-8996-41D5F2EAE45E}" dt="2018-10-01T19:37:14.252" v="1009" actId="478"/>
          <ac:spMkLst>
            <pc:docMk/>
            <pc:sldMk cId="1014974082" sldId="273"/>
            <ac:spMk id="3" creationId="{A6198216-8F0B-4FC1-8CE5-A217DDC98CFA}"/>
          </ac:spMkLst>
        </pc:spChg>
        <pc:picChg chg="add mod">
          <ac:chgData name="Robert French" userId="591482a7-08b1-44ab-9e75-a93b308adaba" providerId="ADAL" clId="{08B842AD-1DC4-4C8F-8996-41D5F2EAE45E}" dt="2018-10-03T19:33:27.599" v="1969" actId="1076"/>
          <ac:picMkLst>
            <pc:docMk/>
            <pc:sldMk cId="1014974082" sldId="273"/>
            <ac:picMk id="4" creationId="{33DEFC59-34A7-4D1B-8C3C-29A589E11BC2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33:59.395" v="1977" actId="1076"/>
        <pc:sldMkLst>
          <pc:docMk/>
          <pc:sldMk cId="2643820057" sldId="274"/>
        </pc:sldMkLst>
        <pc:spChg chg="del">
          <ac:chgData name="Robert French" userId="591482a7-08b1-44ab-9e75-a93b308adaba" providerId="ADAL" clId="{08B842AD-1DC4-4C8F-8996-41D5F2EAE45E}" dt="2018-10-01T19:42:23.702" v="1013" actId="478"/>
          <ac:spMkLst>
            <pc:docMk/>
            <pc:sldMk cId="2643820057" sldId="274"/>
            <ac:spMk id="2" creationId="{B022FB9F-2113-42E3-9D94-A6A1C94C23EE}"/>
          </ac:spMkLst>
        </pc:spChg>
        <pc:spChg chg="del">
          <ac:chgData name="Robert French" userId="591482a7-08b1-44ab-9e75-a93b308adaba" providerId="ADAL" clId="{08B842AD-1DC4-4C8F-8996-41D5F2EAE45E}" dt="2018-10-01T19:42:20.333" v="1012" actId="478"/>
          <ac:spMkLst>
            <pc:docMk/>
            <pc:sldMk cId="2643820057" sldId="274"/>
            <ac:spMk id="3" creationId="{3F6A179E-5E02-4E34-A345-473E23CE937F}"/>
          </ac:spMkLst>
        </pc:spChg>
        <pc:spChg chg="add mod">
          <ac:chgData name="Robert French" userId="591482a7-08b1-44ab-9e75-a93b308adaba" providerId="ADAL" clId="{08B842AD-1DC4-4C8F-8996-41D5F2EAE45E}" dt="2018-10-03T19:33:59.395" v="1977" actId="1076"/>
          <ac:spMkLst>
            <pc:docMk/>
            <pc:sldMk cId="2643820057" sldId="274"/>
            <ac:spMk id="3" creationId="{D5CAE462-16F4-43F1-A5B9-AC52A57789BA}"/>
          </ac:spMkLst>
        </pc:spChg>
        <pc:picChg chg="add mod">
          <ac:chgData name="Robert French" userId="591482a7-08b1-44ab-9e75-a93b308adaba" providerId="ADAL" clId="{08B842AD-1DC4-4C8F-8996-41D5F2EAE45E}" dt="2018-10-03T19:33:53.563" v="1976" actId="1076"/>
          <ac:picMkLst>
            <pc:docMk/>
            <pc:sldMk cId="2643820057" sldId="274"/>
            <ac:picMk id="4" creationId="{9F9F81D3-1B42-4DB8-A700-122E3D2DCC6E}"/>
          </ac:picMkLst>
        </pc:picChg>
      </pc:sldChg>
      <pc:sldChg chg="addSp delSp add del ord">
        <pc:chgData name="Robert French" userId="591482a7-08b1-44ab-9e75-a93b308adaba" providerId="ADAL" clId="{08B842AD-1DC4-4C8F-8996-41D5F2EAE45E}" dt="2018-10-03T19:35:07.735" v="1978" actId="2696"/>
        <pc:sldMkLst>
          <pc:docMk/>
          <pc:sldMk cId="3755300090" sldId="275"/>
        </pc:sldMkLst>
        <pc:spChg chg="del">
          <ac:chgData name="Robert French" userId="591482a7-08b1-44ab-9e75-a93b308adaba" providerId="ADAL" clId="{08B842AD-1DC4-4C8F-8996-41D5F2EAE45E}" dt="2018-10-01T19:45:05.916" v="1017" actId="478"/>
          <ac:spMkLst>
            <pc:docMk/>
            <pc:sldMk cId="3755300090" sldId="275"/>
            <ac:spMk id="2" creationId="{2284BFD0-617D-48B5-A7CD-E96FAA123CCD}"/>
          </ac:spMkLst>
        </pc:spChg>
        <pc:spChg chg="del">
          <ac:chgData name="Robert French" userId="591482a7-08b1-44ab-9e75-a93b308adaba" providerId="ADAL" clId="{08B842AD-1DC4-4C8F-8996-41D5F2EAE45E}" dt="2018-10-01T19:45:03.461" v="1016" actId="478"/>
          <ac:spMkLst>
            <pc:docMk/>
            <pc:sldMk cId="3755300090" sldId="275"/>
            <ac:spMk id="3" creationId="{7178CFA8-7E9F-4D54-A631-A425C4A0AC1B}"/>
          </ac:spMkLst>
        </pc:spChg>
        <pc:spChg chg="add del">
          <ac:chgData name="Robert French" userId="591482a7-08b1-44ab-9e75-a93b308adaba" providerId="ADAL" clId="{08B842AD-1DC4-4C8F-8996-41D5F2EAE45E}" dt="2018-10-01T19:57:23.105" v="1019"/>
          <ac:spMkLst>
            <pc:docMk/>
            <pc:sldMk cId="3755300090" sldId="275"/>
            <ac:spMk id="4" creationId="{C20A7294-FE3B-4C67-B6A1-29844F3C6EF3}"/>
          </ac:spMkLst>
        </pc:spChg>
        <pc:picChg chg="add">
          <ac:chgData name="Robert French" userId="591482a7-08b1-44ab-9e75-a93b308adaba" providerId="ADAL" clId="{08B842AD-1DC4-4C8F-8996-41D5F2EAE45E}" dt="2018-10-01T19:57:36.498" v="1020"/>
          <ac:picMkLst>
            <pc:docMk/>
            <pc:sldMk cId="3755300090" sldId="275"/>
            <ac:picMk id="5" creationId="{75456E19-5A4A-44B3-ABC5-EB3DFED55BB0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50:54.330" v="2003" actId="1076"/>
        <pc:sldMkLst>
          <pc:docMk/>
          <pc:sldMk cId="2149218350" sldId="276"/>
        </pc:sldMkLst>
        <pc:spChg chg="del">
          <ac:chgData name="Robert French" userId="591482a7-08b1-44ab-9e75-a93b308adaba" providerId="ADAL" clId="{08B842AD-1DC4-4C8F-8996-41D5F2EAE45E}" dt="2018-10-01T19:58:54.033" v="1029" actId="478"/>
          <ac:spMkLst>
            <pc:docMk/>
            <pc:sldMk cId="2149218350" sldId="276"/>
            <ac:spMk id="2" creationId="{16B8B7AA-8E2B-4143-936A-804BBED7830B}"/>
          </ac:spMkLst>
        </pc:spChg>
        <pc:spChg chg="add mod">
          <ac:chgData name="Robert French" userId="591482a7-08b1-44ab-9e75-a93b308adaba" providerId="ADAL" clId="{08B842AD-1DC4-4C8F-8996-41D5F2EAE45E}" dt="2018-10-03T19:50:47.765" v="2001" actId="20577"/>
          <ac:spMkLst>
            <pc:docMk/>
            <pc:sldMk cId="2149218350" sldId="276"/>
            <ac:spMk id="3" creationId="{785561A3-5100-4E27-A366-165E21425AA6}"/>
          </ac:spMkLst>
        </pc:spChg>
        <pc:spChg chg="del">
          <ac:chgData name="Robert French" userId="591482a7-08b1-44ab-9e75-a93b308adaba" providerId="ADAL" clId="{08B842AD-1DC4-4C8F-8996-41D5F2EAE45E}" dt="2018-10-01T19:58:50.792" v="1028" actId="478"/>
          <ac:spMkLst>
            <pc:docMk/>
            <pc:sldMk cId="2149218350" sldId="276"/>
            <ac:spMk id="3" creationId="{F2149FA8-58C7-4DD1-905A-333F4989A1A2}"/>
          </ac:spMkLst>
        </pc:spChg>
        <pc:picChg chg="add mod">
          <ac:chgData name="Robert French" userId="591482a7-08b1-44ab-9e75-a93b308adaba" providerId="ADAL" clId="{08B842AD-1DC4-4C8F-8996-41D5F2EAE45E}" dt="2018-10-03T19:50:54.330" v="2003" actId="1076"/>
          <ac:picMkLst>
            <pc:docMk/>
            <pc:sldMk cId="2149218350" sldId="276"/>
            <ac:picMk id="4" creationId="{896A8779-0E73-4D86-B258-2E4962181739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1T20:02:23.009" v="1037" actId="1076"/>
        <pc:sldMkLst>
          <pc:docMk/>
          <pc:sldMk cId="2354689488" sldId="277"/>
        </pc:sldMkLst>
        <pc:spChg chg="del">
          <ac:chgData name="Robert French" userId="591482a7-08b1-44ab-9e75-a93b308adaba" providerId="ADAL" clId="{08B842AD-1DC4-4C8F-8996-41D5F2EAE45E}" dt="2018-10-01T20:02:15.013" v="1033" actId="478"/>
          <ac:spMkLst>
            <pc:docMk/>
            <pc:sldMk cId="2354689488" sldId="277"/>
            <ac:spMk id="2" creationId="{09DE93C7-AEFA-47AA-B8F0-868A95FC41E1}"/>
          </ac:spMkLst>
        </pc:spChg>
        <pc:spChg chg="del">
          <ac:chgData name="Robert French" userId="591482a7-08b1-44ab-9e75-a93b308adaba" providerId="ADAL" clId="{08B842AD-1DC4-4C8F-8996-41D5F2EAE45E}" dt="2018-10-01T20:02:12.598" v="1032" actId="478"/>
          <ac:spMkLst>
            <pc:docMk/>
            <pc:sldMk cId="2354689488" sldId="277"/>
            <ac:spMk id="3" creationId="{70EE8659-2DBE-4355-9894-8D1FA2A2E17B}"/>
          </ac:spMkLst>
        </pc:spChg>
        <pc:picChg chg="add mod">
          <ac:chgData name="Robert French" userId="591482a7-08b1-44ab-9e75-a93b308adaba" providerId="ADAL" clId="{08B842AD-1DC4-4C8F-8996-41D5F2EAE45E}" dt="2018-10-01T20:02:23.009" v="1037" actId="1076"/>
          <ac:picMkLst>
            <pc:docMk/>
            <pc:sldMk cId="2354689488" sldId="277"/>
            <ac:picMk id="5122" creationId="{4D450C12-E00C-4C4C-9FEF-1FA6C91606B9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1T20:07:17.547" v="1044" actId="1076"/>
        <pc:sldMkLst>
          <pc:docMk/>
          <pc:sldMk cId="2203915780" sldId="278"/>
        </pc:sldMkLst>
        <pc:spChg chg="del">
          <ac:chgData name="Robert French" userId="591482a7-08b1-44ab-9e75-a93b308adaba" providerId="ADAL" clId="{08B842AD-1DC4-4C8F-8996-41D5F2EAE45E}" dt="2018-10-01T20:02:34.124" v="1040" actId="478"/>
          <ac:spMkLst>
            <pc:docMk/>
            <pc:sldMk cId="2203915780" sldId="278"/>
            <ac:spMk id="2" creationId="{BA02C7C3-2FAE-48F4-99A5-61EAD0D1907C}"/>
          </ac:spMkLst>
        </pc:spChg>
        <pc:spChg chg="del">
          <ac:chgData name="Robert French" userId="591482a7-08b1-44ab-9e75-a93b308adaba" providerId="ADAL" clId="{08B842AD-1DC4-4C8F-8996-41D5F2EAE45E}" dt="2018-10-01T20:02:32.846" v="1039" actId="478"/>
          <ac:spMkLst>
            <pc:docMk/>
            <pc:sldMk cId="2203915780" sldId="278"/>
            <ac:spMk id="3" creationId="{998EB074-82AE-4083-A713-982B5A33803C}"/>
          </ac:spMkLst>
        </pc:spChg>
        <pc:picChg chg="add mod">
          <ac:chgData name="Robert French" userId="591482a7-08b1-44ab-9e75-a93b308adaba" providerId="ADAL" clId="{08B842AD-1DC4-4C8F-8996-41D5F2EAE45E}" dt="2018-10-01T20:07:17.547" v="1044" actId="1076"/>
          <ac:picMkLst>
            <pc:docMk/>
            <pc:sldMk cId="2203915780" sldId="278"/>
            <ac:picMk id="4" creationId="{ACBF5E4F-33A6-4234-A16F-C1C41ED5D3FB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1T20:10:50.642" v="1050" actId="1076"/>
        <pc:sldMkLst>
          <pc:docMk/>
          <pc:sldMk cId="818270204" sldId="279"/>
        </pc:sldMkLst>
        <pc:spChg chg="del">
          <ac:chgData name="Robert French" userId="591482a7-08b1-44ab-9e75-a93b308adaba" providerId="ADAL" clId="{08B842AD-1DC4-4C8F-8996-41D5F2EAE45E}" dt="2018-10-01T20:07:27.002" v="1047" actId="478"/>
          <ac:spMkLst>
            <pc:docMk/>
            <pc:sldMk cId="818270204" sldId="279"/>
            <ac:spMk id="2" creationId="{E14520B7-CF7D-4202-BCE1-FF8A501F20FD}"/>
          </ac:spMkLst>
        </pc:spChg>
        <pc:spChg chg="del">
          <ac:chgData name="Robert French" userId="591482a7-08b1-44ab-9e75-a93b308adaba" providerId="ADAL" clId="{08B842AD-1DC4-4C8F-8996-41D5F2EAE45E}" dt="2018-10-01T20:07:24.578" v="1046" actId="478"/>
          <ac:spMkLst>
            <pc:docMk/>
            <pc:sldMk cId="818270204" sldId="279"/>
            <ac:spMk id="3" creationId="{40709371-E082-4A49-9438-82F6E6A51D52}"/>
          </ac:spMkLst>
        </pc:spChg>
        <pc:picChg chg="add mod">
          <ac:chgData name="Robert French" userId="591482a7-08b1-44ab-9e75-a93b308adaba" providerId="ADAL" clId="{08B842AD-1DC4-4C8F-8996-41D5F2EAE45E}" dt="2018-10-01T20:10:50.642" v="1050" actId="1076"/>
          <ac:picMkLst>
            <pc:docMk/>
            <pc:sldMk cId="818270204" sldId="279"/>
            <ac:picMk id="4" creationId="{8582F101-07E3-4F53-BE53-0A7CF7AF926C}"/>
          </ac:picMkLst>
        </pc:picChg>
      </pc:sldChg>
      <pc:sldChg chg="addSp delSp add">
        <pc:chgData name="Robert French" userId="591482a7-08b1-44ab-9e75-a93b308adaba" providerId="ADAL" clId="{08B842AD-1DC4-4C8F-8996-41D5F2EAE45E}" dt="2018-10-01T20:13:48.220" v="1054"/>
        <pc:sldMkLst>
          <pc:docMk/>
          <pc:sldMk cId="1945374404" sldId="280"/>
        </pc:sldMkLst>
        <pc:spChg chg="del">
          <ac:chgData name="Robert French" userId="591482a7-08b1-44ab-9e75-a93b308adaba" providerId="ADAL" clId="{08B842AD-1DC4-4C8F-8996-41D5F2EAE45E}" dt="2018-10-01T20:13:47.738" v="1053" actId="478"/>
          <ac:spMkLst>
            <pc:docMk/>
            <pc:sldMk cId="1945374404" sldId="280"/>
            <ac:spMk id="2" creationId="{BFB5FAC2-A37C-43AD-BB81-324ECD427D25}"/>
          </ac:spMkLst>
        </pc:spChg>
        <pc:spChg chg="del">
          <ac:chgData name="Robert French" userId="591482a7-08b1-44ab-9e75-a93b308adaba" providerId="ADAL" clId="{08B842AD-1DC4-4C8F-8996-41D5F2EAE45E}" dt="2018-10-01T20:13:44.203" v="1052" actId="478"/>
          <ac:spMkLst>
            <pc:docMk/>
            <pc:sldMk cId="1945374404" sldId="280"/>
            <ac:spMk id="3" creationId="{C7C67695-D0B9-4D4B-8476-F78633920941}"/>
          </ac:spMkLst>
        </pc:spChg>
        <pc:picChg chg="add">
          <ac:chgData name="Robert French" userId="591482a7-08b1-44ab-9e75-a93b308adaba" providerId="ADAL" clId="{08B842AD-1DC4-4C8F-8996-41D5F2EAE45E}" dt="2018-10-01T20:13:48.220" v="1054"/>
          <ac:picMkLst>
            <pc:docMk/>
            <pc:sldMk cId="1945374404" sldId="280"/>
            <ac:picMk id="4" creationId="{EBAC7A68-ECF0-4662-A4C3-E2174A14A0B2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6:53:52.275" v="1060" actId="14100"/>
        <pc:sldMkLst>
          <pc:docMk/>
          <pc:sldMk cId="696981342" sldId="281"/>
        </pc:sldMkLst>
        <pc:spChg chg="del">
          <ac:chgData name="Robert French" userId="591482a7-08b1-44ab-9e75-a93b308adaba" providerId="ADAL" clId="{08B842AD-1DC4-4C8F-8996-41D5F2EAE45E}" dt="2018-10-02T06:51:47.884" v="1057" actId="478"/>
          <ac:spMkLst>
            <pc:docMk/>
            <pc:sldMk cId="696981342" sldId="281"/>
            <ac:spMk id="2" creationId="{EE9B649F-562A-468F-A6F7-4A8B6EBBB695}"/>
          </ac:spMkLst>
        </pc:spChg>
        <pc:spChg chg="del">
          <ac:chgData name="Robert French" userId="591482a7-08b1-44ab-9e75-a93b308adaba" providerId="ADAL" clId="{08B842AD-1DC4-4C8F-8996-41D5F2EAE45E}" dt="2018-10-02T06:51:46.518" v="1056" actId="478"/>
          <ac:spMkLst>
            <pc:docMk/>
            <pc:sldMk cId="696981342" sldId="281"/>
            <ac:spMk id="3" creationId="{CB2F0603-BB34-4CFB-8043-19CF721AEDBE}"/>
          </ac:spMkLst>
        </pc:spChg>
        <pc:picChg chg="add mod">
          <ac:chgData name="Robert French" userId="591482a7-08b1-44ab-9e75-a93b308adaba" providerId="ADAL" clId="{08B842AD-1DC4-4C8F-8996-41D5F2EAE45E}" dt="2018-10-02T06:53:52.275" v="1060" actId="14100"/>
          <ac:picMkLst>
            <pc:docMk/>
            <pc:sldMk cId="696981342" sldId="281"/>
            <ac:picMk id="6146" creationId="{EB823B5E-211C-435D-BD16-4EAFFB14A677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53:16.909" v="2011" actId="14100"/>
        <pc:sldMkLst>
          <pc:docMk/>
          <pc:sldMk cId="3381463041" sldId="282"/>
        </pc:sldMkLst>
        <pc:spChg chg="del">
          <ac:chgData name="Robert French" userId="591482a7-08b1-44ab-9e75-a93b308adaba" providerId="ADAL" clId="{08B842AD-1DC4-4C8F-8996-41D5F2EAE45E}" dt="2018-10-02T07:10:31.785" v="1063" actId="478"/>
          <ac:spMkLst>
            <pc:docMk/>
            <pc:sldMk cId="3381463041" sldId="282"/>
            <ac:spMk id="2" creationId="{24F21A41-327C-4B8F-BDA3-A4159A818583}"/>
          </ac:spMkLst>
        </pc:spChg>
        <pc:spChg chg="add mod">
          <ac:chgData name="Robert French" userId="591482a7-08b1-44ab-9e75-a93b308adaba" providerId="ADAL" clId="{08B842AD-1DC4-4C8F-8996-41D5F2EAE45E}" dt="2018-10-03T19:53:08.672" v="2008" actId="6549"/>
          <ac:spMkLst>
            <pc:docMk/>
            <pc:sldMk cId="3381463041" sldId="282"/>
            <ac:spMk id="3" creationId="{375F2795-48F9-42D5-B9CE-A200261C9626}"/>
          </ac:spMkLst>
        </pc:spChg>
        <pc:spChg chg="del">
          <ac:chgData name="Robert French" userId="591482a7-08b1-44ab-9e75-a93b308adaba" providerId="ADAL" clId="{08B842AD-1DC4-4C8F-8996-41D5F2EAE45E}" dt="2018-10-02T07:10:30.464" v="1062" actId="478"/>
          <ac:spMkLst>
            <pc:docMk/>
            <pc:sldMk cId="3381463041" sldId="282"/>
            <ac:spMk id="3" creationId="{B41D7B82-4D69-455D-873B-D46D23AF50DE}"/>
          </ac:spMkLst>
        </pc:spChg>
        <pc:spChg chg="add del">
          <ac:chgData name="Robert French" userId="591482a7-08b1-44ab-9e75-a93b308adaba" providerId="ADAL" clId="{08B842AD-1DC4-4C8F-8996-41D5F2EAE45E}" dt="2018-10-02T07:10:36.218" v="1065" actId="478"/>
          <ac:spMkLst>
            <pc:docMk/>
            <pc:sldMk cId="3381463041" sldId="282"/>
            <ac:spMk id="4" creationId="{E401BB70-78E7-4A54-8071-50E1CCF96199}"/>
          </ac:spMkLst>
        </pc:spChg>
        <pc:picChg chg="add mod">
          <ac:chgData name="Robert French" userId="591482a7-08b1-44ab-9e75-a93b308adaba" providerId="ADAL" clId="{08B842AD-1DC4-4C8F-8996-41D5F2EAE45E}" dt="2018-10-03T19:53:16.909" v="2011" actId="14100"/>
          <ac:picMkLst>
            <pc:docMk/>
            <pc:sldMk cId="3381463041" sldId="282"/>
            <ac:picMk id="5" creationId="{2B1567EE-5BBE-4015-9C4D-056A3D14CB94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53:33.672" v="2017" actId="20577"/>
        <pc:sldMkLst>
          <pc:docMk/>
          <pc:sldMk cId="3353253648" sldId="283"/>
        </pc:sldMkLst>
        <pc:spChg chg="del">
          <ac:chgData name="Robert French" userId="591482a7-08b1-44ab-9e75-a93b308adaba" providerId="ADAL" clId="{08B842AD-1DC4-4C8F-8996-41D5F2EAE45E}" dt="2018-10-02T07:11:01.527" v="1071" actId="478"/>
          <ac:spMkLst>
            <pc:docMk/>
            <pc:sldMk cId="3353253648" sldId="283"/>
            <ac:spMk id="2" creationId="{891BE944-55DA-4F3F-A25F-C94F6A564E47}"/>
          </ac:spMkLst>
        </pc:spChg>
        <pc:spChg chg="add mod">
          <ac:chgData name="Robert French" userId="591482a7-08b1-44ab-9e75-a93b308adaba" providerId="ADAL" clId="{08B842AD-1DC4-4C8F-8996-41D5F2EAE45E}" dt="2018-10-03T19:53:33.672" v="2017" actId="20577"/>
          <ac:spMkLst>
            <pc:docMk/>
            <pc:sldMk cId="3353253648" sldId="283"/>
            <ac:spMk id="3" creationId="{70D43695-3E9C-4AC6-B94D-875C3D4EFE50}"/>
          </ac:spMkLst>
        </pc:spChg>
        <pc:spChg chg="del">
          <ac:chgData name="Robert French" userId="591482a7-08b1-44ab-9e75-a93b308adaba" providerId="ADAL" clId="{08B842AD-1DC4-4C8F-8996-41D5F2EAE45E}" dt="2018-10-02T07:11:00.256" v="1070" actId="478"/>
          <ac:spMkLst>
            <pc:docMk/>
            <pc:sldMk cId="3353253648" sldId="283"/>
            <ac:spMk id="3" creationId="{2BC6CF4C-B416-4F6D-B6CD-B2ADE7402790}"/>
          </ac:spMkLst>
        </pc:spChg>
        <pc:picChg chg="add mod">
          <ac:chgData name="Robert French" userId="591482a7-08b1-44ab-9e75-a93b308adaba" providerId="ADAL" clId="{08B842AD-1DC4-4C8F-8996-41D5F2EAE45E}" dt="2018-10-03T19:53:28.304" v="2012" actId="14100"/>
          <ac:picMkLst>
            <pc:docMk/>
            <pc:sldMk cId="3353253648" sldId="283"/>
            <ac:picMk id="4" creationId="{D24FC66A-07C5-42E8-9E34-58E5C0B220E3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7:11:37.559" v="1112" actId="1076"/>
        <pc:sldMkLst>
          <pc:docMk/>
          <pc:sldMk cId="2880132295" sldId="284"/>
        </pc:sldMkLst>
        <pc:spChg chg="del">
          <ac:chgData name="Robert French" userId="591482a7-08b1-44ab-9e75-a93b308adaba" providerId="ADAL" clId="{08B842AD-1DC4-4C8F-8996-41D5F2EAE45E}" dt="2018-10-02T07:11:07.920" v="1073" actId="478"/>
          <ac:spMkLst>
            <pc:docMk/>
            <pc:sldMk cId="2880132295" sldId="284"/>
            <ac:spMk id="2" creationId="{6512C3CC-8D1B-4165-A4C4-3FC8663EC8AE}"/>
          </ac:spMkLst>
        </pc:spChg>
        <pc:spChg chg="del">
          <ac:chgData name="Robert French" userId="591482a7-08b1-44ab-9e75-a93b308adaba" providerId="ADAL" clId="{08B842AD-1DC4-4C8F-8996-41D5F2EAE45E}" dt="2018-10-02T07:11:12.623" v="1074" actId="478"/>
          <ac:spMkLst>
            <pc:docMk/>
            <pc:sldMk cId="2880132295" sldId="284"/>
            <ac:spMk id="3" creationId="{EE140619-19F2-44EF-B501-43BC9EBBA960}"/>
          </ac:spMkLst>
        </pc:spChg>
        <pc:spChg chg="add mod">
          <ac:chgData name="Robert French" userId="591482a7-08b1-44ab-9e75-a93b308adaba" providerId="ADAL" clId="{08B842AD-1DC4-4C8F-8996-41D5F2EAE45E}" dt="2018-10-02T07:11:37.559" v="1112" actId="1076"/>
          <ac:spMkLst>
            <pc:docMk/>
            <pc:sldMk cId="2880132295" sldId="284"/>
            <ac:spMk id="4" creationId="{425766BA-EB32-4200-A09F-7F183600FCA7}"/>
          </ac:spMkLst>
        </pc:spChg>
      </pc:sldChg>
      <pc:sldChg chg="addSp delSp modSp add">
        <pc:chgData name="Robert French" userId="591482a7-08b1-44ab-9e75-a93b308adaba" providerId="ADAL" clId="{08B842AD-1DC4-4C8F-8996-41D5F2EAE45E}" dt="2018-10-02T07:11:55.624" v="1122" actId="20577"/>
        <pc:sldMkLst>
          <pc:docMk/>
          <pc:sldMk cId="2102795921" sldId="285"/>
        </pc:sldMkLst>
        <pc:spChg chg="del">
          <ac:chgData name="Robert French" userId="591482a7-08b1-44ab-9e75-a93b308adaba" providerId="ADAL" clId="{08B842AD-1DC4-4C8F-8996-41D5F2EAE45E}" dt="2018-10-02T07:11:45.534" v="1115" actId="478"/>
          <ac:spMkLst>
            <pc:docMk/>
            <pc:sldMk cId="2102795921" sldId="285"/>
            <ac:spMk id="2" creationId="{5020C5E5-ED00-4847-87EB-198C49FBE136}"/>
          </ac:spMkLst>
        </pc:spChg>
        <pc:spChg chg="del">
          <ac:chgData name="Robert French" userId="591482a7-08b1-44ab-9e75-a93b308adaba" providerId="ADAL" clId="{08B842AD-1DC4-4C8F-8996-41D5F2EAE45E}" dt="2018-10-02T07:11:43.096" v="1114" actId="478"/>
          <ac:spMkLst>
            <pc:docMk/>
            <pc:sldMk cId="2102795921" sldId="285"/>
            <ac:spMk id="3" creationId="{9DDE92C5-E7FA-4F00-8534-8F681BE1EEA6}"/>
          </ac:spMkLst>
        </pc:spChg>
        <pc:spChg chg="add mod">
          <ac:chgData name="Robert French" userId="591482a7-08b1-44ab-9e75-a93b308adaba" providerId="ADAL" clId="{08B842AD-1DC4-4C8F-8996-41D5F2EAE45E}" dt="2018-10-02T07:11:55.624" v="1122" actId="20577"/>
          <ac:spMkLst>
            <pc:docMk/>
            <pc:sldMk cId="2102795921" sldId="285"/>
            <ac:spMk id="4" creationId="{F6B4E392-643D-4FEF-A206-E35A9C2BF89E}"/>
          </ac:spMkLst>
        </pc:spChg>
      </pc:sldChg>
      <pc:sldChg chg="addSp delSp add">
        <pc:chgData name="Robert French" userId="591482a7-08b1-44ab-9e75-a93b308adaba" providerId="ADAL" clId="{08B842AD-1DC4-4C8F-8996-41D5F2EAE45E}" dt="2018-10-02T07:14:09.558" v="1127"/>
        <pc:sldMkLst>
          <pc:docMk/>
          <pc:sldMk cId="3584609621" sldId="286"/>
        </pc:sldMkLst>
        <pc:spChg chg="del">
          <ac:chgData name="Robert French" userId="591482a7-08b1-44ab-9e75-a93b308adaba" providerId="ADAL" clId="{08B842AD-1DC4-4C8F-8996-41D5F2EAE45E}" dt="2018-10-02T07:14:08.111" v="1126" actId="478"/>
          <ac:spMkLst>
            <pc:docMk/>
            <pc:sldMk cId="3584609621" sldId="286"/>
            <ac:spMk id="2" creationId="{FEFD3359-F033-4AC4-87F5-8F01A023786B}"/>
          </ac:spMkLst>
        </pc:spChg>
        <pc:spChg chg="del">
          <ac:chgData name="Robert French" userId="591482a7-08b1-44ab-9e75-a93b308adaba" providerId="ADAL" clId="{08B842AD-1DC4-4C8F-8996-41D5F2EAE45E}" dt="2018-10-02T07:14:06.734" v="1125" actId="478"/>
          <ac:spMkLst>
            <pc:docMk/>
            <pc:sldMk cId="3584609621" sldId="286"/>
            <ac:spMk id="3" creationId="{C3168D12-CCE5-445C-AA49-7B67EA4A90DC}"/>
          </ac:spMkLst>
        </pc:spChg>
        <pc:picChg chg="add">
          <ac:chgData name="Robert French" userId="591482a7-08b1-44ab-9e75-a93b308adaba" providerId="ADAL" clId="{08B842AD-1DC4-4C8F-8996-41D5F2EAE45E}" dt="2018-10-02T07:14:09.558" v="1127"/>
          <ac:picMkLst>
            <pc:docMk/>
            <pc:sldMk cId="3584609621" sldId="286"/>
            <ac:picMk id="7170" creationId="{0F58A1F1-8516-4206-96A8-FAC776A3902F}"/>
          </ac:picMkLst>
        </pc:picChg>
      </pc:sldChg>
      <pc:sldChg chg="addSp delSp add">
        <pc:chgData name="Robert French" userId="591482a7-08b1-44ab-9e75-a93b308adaba" providerId="ADAL" clId="{08B842AD-1DC4-4C8F-8996-41D5F2EAE45E}" dt="2018-10-02T07:16:10.360" v="1131"/>
        <pc:sldMkLst>
          <pc:docMk/>
          <pc:sldMk cId="1466415842" sldId="287"/>
        </pc:sldMkLst>
        <pc:spChg chg="del">
          <ac:chgData name="Robert French" userId="591482a7-08b1-44ab-9e75-a93b308adaba" providerId="ADAL" clId="{08B842AD-1DC4-4C8F-8996-41D5F2EAE45E}" dt="2018-10-02T07:15:48.309" v="1130" actId="478"/>
          <ac:spMkLst>
            <pc:docMk/>
            <pc:sldMk cId="1466415842" sldId="287"/>
            <ac:spMk id="2" creationId="{C80D9C4D-C050-4F83-BCEB-F4BDB940A59B}"/>
          </ac:spMkLst>
        </pc:spChg>
        <pc:spChg chg="del">
          <ac:chgData name="Robert French" userId="591482a7-08b1-44ab-9e75-a93b308adaba" providerId="ADAL" clId="{08B842AD-1DC4-4C8F-8996-41D5F2EAE45E}" dt="2018-10-02T07:15:47.405" v="1129" actId="478"/>
          <ac:spMkLst>
            <pc:docMk/>
            <pc:sldMk cId="1466415842" sldId="287"/>
            <ac:spMk id="3" creationId="{208DADAF-43CC-419D-AC9F-11D4728E2E35}"/>
          </ac:spMkLst>
        </pc:spChg>
        <pc:picChg chg="add">
          <ac:chgData name="Robert French" userId="591482a7-08b1-44ab-9e75-a93b308adaba" providerId="ADAL" clId="{08B842AD-1DC4-4C8F-8996-41D5F2EAE45E}" dt="2018-10-02T07:16:10.360" v="1131"/>
          <ac:picMkLst>
            <pc:docMk/>
            <pc:sldMk cId="1466415842" sldId="287"/>
            <ac:picMk id="4" creationId="{087B4689-B68D-4FC8-B27C-6571C802AB27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7:19:37.015" v="1332" actId="1076"/>
        <pc:sldMkLst>
          <pc:docMk/>
          <pc:sldMk cId="3485416657" sldId="288"/>
        </pc:sldMkLst>
        <pc:spChg chg="mod">
          <ac:chgData name="Robert French" userId="591482a7-08b1-44ab-9e75-a93b308adaba" providerId="ADAL" clId="{08B842AD-1DC4-4C8F-8996-41D5F2EAE45E}" dt="2018-10-02T07:19:33.063" v="1331" actId="1076"/>
          <ac:spMkLst>
            <pc:docMk/>
            <pc:sldMk cId="3485416657" sldId="288"/>
            <ac:spMk id="2" creationId="{1A10BC74-D6B8-4352-BA6B-EF9F6FE292B7}"/>
          </ac:spMkLst>
        </pc:spChg>
        <pc:spChg chg="del">
          <ac:chgData name="Robert French" userId="591482a7-08b1-44ab-9e75-a93b308adaba" providerId="ADAL" clId="{08B842AD-1DC4-4C8F-8996-41D5F2EAE45E}" dt="2018-10-02T07:16:18.780" v="1133" actId="478"/>
          <ac:spMkLst>
            <pc:docMk/>
            <pc:sldMk cId="3485416657" sldId="288"/>
            <ac:spMk id="3" creationId="{3299C8E8-182B-42B9-A897-A23C42BAAA95}"/>
          </ac:spMkLst>
        </pc:spChg>
        <pc:spChg chg="add del mod">
          <ac:chgData name="Robert French" userId="591482a7-08b1-44ab-9e75-a93b308adaba" providerId="ADAL" clId="{08B842AD-1DC4-4C8F-8996-41D5F2EAE45E}" dt="2018-10-02T07:19:37.015" v="1332" actId="1076"/>
          <ac:spMkLst>
            <pc:docMk/>
            <pc:sldMk cId="3485416657" sldId="288"/>
            <ac:spMk id="4" creationId="{F886A36A-4027-423C-911A-DA03FC970A78}"/>
          </ac:spMkLst>
        </pc:spChg>
        <pc:spChg chg="add del">
          <ac:chgData name="Robert French" userId="591482a7-08b1-44ab-9e75-a93b308adaba" providerId="ADAL" clId="{08B842AD-1DC4-4C8F-8996-41D5F2EAE45E}" dt="2018-10-02T07:19:16.353" v="1324" actId="478"/>
          <ac:spMkLst>
            <pc:docMk/>
            <pc:sldMk cId="3485416657" sldId="288"/>
            <ac:spMk id="5" creationId="{BB2AC606-25D8-4A5C-8DB1-72C210C65C46}"/>
          </ac:spMkLst>
        </pc:spChg>
        <pc:picChg chg="add mod">
          <ac:chgData name="Robert French" userId="591482a7-08b1-44ab-9e75-a93b308adaba" providerId="ADAL" clId="{08B842AD-1DC4-4C8F-8996-41D5F2EAE45E}" dt="2018-10-02T07:19:23.198" v="1328" actId="1076"/>
          <ac:picMkLst>
            <pc:docMk/>
            <pc:sldMk cId="3485416657" sldId="288"/>
            <ac:picMk id="8196" creationId="{A871AD51-C4F9-44B2-9D23-FDF1E8DDBB1C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11:01:11.868" v="1904" actId="20577"/>
        <pc:sldMkLst>
          <pc:docMk/>
          <pc:sldMk cId="37999253" sldId="289"/>
        </pc:sldMkLst>
        <pc:spChg chg="del">
          <ac:chgData name="Robert French" userId="591482a7-08b1-44ab-9e75-a93b308adaba" providerId="ADAL" clId="{08B842AD-1DC4-4C8F-8996-41D5F2EAE45E}" dt="2018-10-02T07:16:57.972" v="1162" actId="478"/>
          <ac:spMkLst>
            <pc:docMk/>
            <pc:sldMk cId="37999253" sldId="289"/>
            <ac:spMk id="2" creationId="{A4758F7D-CA86-47DC-85A0-7DFDC4165503}"/>
          </ac:spMkLst>
        </pc:spChg>
        <pc:spChg chg="del">
          <ac:chgData name="Robert French" userId="591482a7-08b1-44ab-9e75-a93b308adaba" providerId="ADAL" clId="{08B842AD-1DC4-4C8F-8996-41D5F2EAE45E}" dt="2018-10-02T07:16:59.323" v="1163" actId="478"/>
          <ac:spMkLst>
            <pc:docMk/>
            <pc:sldMk cId="37999253" sldId="289"/>
            <ac:spMk id="3" creationId="{8CFC6330-36E2-4EC8-BBB1-CA8C36C6D3C6}"/>
          </ac:spMkLst>
        </pc:spChg>
        <pc:spChg chg="add mod">
          <ac:chgData name="Robert French" userId="591482a7-08b1-44ab-9e75-a93b308adaba" providerId="ADAL" clId="{08B842AD-1DC4-4C8F-8996-41D5F2EAE45E}" dt="2018-10-02T11:01:11.868" v="1904" actId="20577"/>
          <ac:spMkLst>
            <pc:docMk/>
            <pc:sldMk cId="37999253" sldId="289"/>
            <ac:spMk id="4" creationId="{050321F7-436F-4FA8-92B9-181CE32689B9}"/>
          </ac:spMkLst>
        </pc:spChg>
      </pc:sldChg>
      <pc:sldChg chg="addSp delSp modSp add">
        <pc:chgData name="Robert French" userId="591482a7-08b1-44ab-9e75-a93b308adaba" providerId="ADAL" clId="{08B842AD-1DC4-4C8F-8996-41D5F2EAE45E}" dt="2018-10-02T07:22:49.711" v="1531" actId="20577"/>
        <pc:sldMkLst>
          <pc:docMk/>
          <pc:sldMk cId="2159797347" sldId="290"/>
        </pc:sldMkLst>
        <pc:spChg chg="del">
          <ac:chgData name="Robert French" userId="591482a7-08b1-44ab-9e75-a93b308adaba" providerId="ADAL" clId="{08B842AD-1DC4-4C8F-8996-41D5F2EAE45E}" dt="2018-10-02T07:20:09.793" v="1335" actId="478"/>
          <ac:spMkLst>
            <pc:docMk/>
            <pc:sldMk cId="2159797347" sldId="290"/>
            <ac:spMk id="2" creationId="{17B680EF-A023-4776-B171-1EAD856DFA67}"/>
          </ac:spMkLst>
        </pc:spChg>
        <pc:spChg chg="del">
          <ac:chgData name="Robert French" userId="591482a7-08b1-44ab-9e75-a93b308adaba" providerId="ADAL" clId="{08B842AD-1DC4-4C8F-8996-41D5F2EAE45E}" dt="2018-10-02T07:20:07.433" v="1334" actId="478"/>
          <ac:spMkLst>
            <pc:docMk/>
            <pc:sldMk cId="2159797347" sldId="290"/>
            <ac:spMk id="3" creationId="{97800CFC-858A-406E-939F-5822AC8BAFAB}"/>
          </ac:spMkLst>
        </pc:spChg>
        <pc:spChg chg="add mod">
          <ac:chgData name="Robert French" userId="591482a7-08b1-44ab-9e75-a93b308adaba" providerId="ADAL" clId="{08B842AD-1DC4-4C8F-8996-41D5F2EAE45E}" dt="2018-10-02T07:22:49.711" v="1531" actId="20577"/>
          <ac:spMkLst>
            <pc:docMk/>
            <pc:sldMk cId="2159797347" sldId="290"/>
            <ac:spMk id="4" creationId="{548F1A34-E616-4E47-9734-F0E5D22244DF}"/>
          </ac:spMkLst>
        </pc:spChg>
        <pc:picChg chg="add mod">
          <ac:chgData name="Robert French" userId="591482a7-08b1-44ab-9e75-a93b308adaba" providerId="ADAL" clId="{08B842AD-1DC4-4C8F-8996-41D5F2EAE45E}" dt="2018-10-02T07:20:38.932" v="1345" actId="1076"/>
          <ac:picMkLst>
            <pc:docMk/>
            <pc:sldMk cId="2159797347" sldId="290"/>
            <ac:picMk id="9218" creationId="{F555C8BB-820D-4DC6-BC9B-31E9A8333F42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7:25:23.608" v="1634" actId="313"/>
        <pc:sldMkLst>
          <pc:docMk/>
          <pc:sldMk cId="2249987676" sldId="291"/>
        </pc:sldMkLst>
        <pc:spChg chg="del">
          <ac:chgData name="Robert French" userId="591482a7-08b1-44ab-9e75-a93b308adaba" providerId="ADAL" clId="{08B842AD-1DC4-4C8F-8996-41D5F2EAE45E}" dt="2018-10-02T07:21:26.792" v="1417" actId="478"/>
          <ac:spMkLst>
            <pc:docMk/>
            <pc:sldMk cId="2249987676" sldId="291"/>
            <ac:spMk id="2" creationId="{9A5EE77E-DFC9-4D6F-98AD-4EC7410E5DFE}"/>
          </ac:spMkLst>
        </pc:spChg>
        <pc:spChg chg="del">
          <ac:chgData name="Robert French" userId="591482a7-08b1-44ab-9e75-a93b308adaba" providerId="ADAL" clId="{08B842AD-1DC4-4C8F-8996-41D5F2EAE45E}" dt="2018-10-02T07:21:29.312" v="1418" actId="478"/>
          <ac:spMkLst>
            <pc:docMk/>
            <pc:sldMk cId="2249987676" sldId="291"/>
            <ac:spMk id="3" creationId="{81C41F35-C328-4236-A629-5337CF5394EC}"/>
          </ac:spMkLst>
        </pc:spChg>
        <pc:spChg chg="add mod">
          <ac:chgData name="Robert French" userId="591482a7-08b1-44ab-9e75-a93b308adaba" providerId="ADAL" clId="{08B842AD-1DC4-4C8F-8996-41D5F2EAE45E}" dt="2018-10-02T07:25:23.608" v="1634" actId="313"/>
          <ac:spMkLst>
            <pc:docMk/>
            <pc:sldMk cId="2249987676" sldId="291"/>
            <ac:spMk id="4" creationId="{7EBE39BD-93F1-4952-803B-AC7932AD06DF}"/>
          </ac:spMkLst>
        </pc:spChg>
        <pc:picChg chg="add mod">
          <ac:chgData name="Robert French" userId="591482a7-08b1-44ab-9e75-a93b308adaba" providerId="ADAL" clId="{08B842AD-1DC4-4C8F-8996-41D5F2EAE45E}" dt="2018-10-02T07:25:21.225" v="1633" actId="1076"/>
          <ac:picMkLst>
            <pc:docMk/>
            <pc:sldMk cId="2249987676" sldId="291"/>
            <ac:picMk id="10242" creationId="{0EFA6106-0DBB-40E6-A220-591ABB4D9B33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7:26:08.783" v="1680" actId="6549"/>
        <pc:sldMkLst>
          <pc:docMk/>
          <pc:sldMk cId="1737965606" sldId="292"/>
        </pc:sldMkLst>
        <pc:spChg chg="del mod">
          <ac:chgData name="Robert French" userId="591482a7-08b1-44ab-9e75-a93b308adaba" providerId="ADAL" clId="{08B842AD-1DC4-4C8F-8996-41D5F2EAE45E}" dt="2018-10-02T07:24:13.950" v="1554" actId="478"/>
          <ac:spMkLst>
            <pc:docMk/>
            <pc:sldMk cId="1737965606" sldId="292"/>
            <ac:spMk id="2" creationId="{709DBFE8-6512-4334-9120-F6E4A7D2679A}"/>
          </ac:spMkLst>
        </pc:spChg>
        <pc:spChg chg="del">
          <ac:chgData name="Robert French" userId="591482a7-08b1-44ab-9e75-a93b308adaba" providerId="ADAL" clId="{08B842AD-1DC4-4C8F-8996-41D5F2EAE45E}" dt="2018-10-02T07:24:06.037" v="1550" actId="478"/>
          <ac:spMkLst>
            <pc:docMk/>
            <pc:sldMk cId="1737965606" sldId="292"/>
            <ac:spMk id="3" creationId="{3B904235-9661-45D9-9B0F-AC03248D1377}"/>
          </ac:spMkLst>
        </pc:spChg>
        <pc:spChg chg="add mod">
          <ac:chgData name="Robert French" userId="591482a7-08b1-44ab-9e75-a93b308adaba" providerId="ADAL" clId="{08B842AD-1DC4-4C8F-8996-41D5F2EAE45E}" dt="2018-10-02T07:26:08.783" v="1680" actId="6549"/>
          <ac:spMkLst>
            <pc:docMk/>
            <pc:sldMk cId="1737965606" sldId="292"/>
            <ac:spMk id="6" creationId="{069BEC6B-A113-4246-BFF3-DCED9D559737}"/>
          </ac:spMkLst>
        </pc:spChg>
        <pc:picChg chg="add del mod">
          <ac:chgData name="Robert French" userId="591482a7-08b1-44ab-9e75-a93b308adaba" providerId="ADAL" clId="{08B842AD-1DC4-4C8F-8996-41D5F2EAE45E}" dt="2018-10-02T07:24:13.950" v="1554" actId="478"/>
          <ac:picMkLst>
            <pc:docMk/>
            <pc:sldMk cId="1737965606" sldId="292"/>
            <ac:picMk id="11266" creationId="{04F6FE87-403A-4856-80EF-22F2C7A06B73}"/>
          </ac:picMkLst>
        </pc:picChg>
        <pc:picChg chg="add mod">
          <ac:chgData name="Robert French" userId="591482a7-08b1-44ab-9e75-a93b308adaba" providerId="ADAL" clId="{08B842AD-1DC4-4C8F-8996-41D5F2EAE45E}" dt="2018-10-02T07:24:26.264" v="1561" actId="1076"/>
          <ac:picMkLst>
            <pc:docMk/>
            <pc:sldMk cId="1737965606" sldId="292"/>
            <ac:picMk id="11268" creationId="{AF0A2BCD-F545-4406-B0F4-4B0485A66CB0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7:56:31.847" v="1772" actId="404"/>
        <pc:sldMkLst>
          <pc:docMk/>
          <pc:sldMk cId="4032667974" sldId="293"/>
        </pc:sldMkLst>
        <pc:spChg chg="del">
          <ac:chgData name="Robert French" userId="591482a7-08b1-44ab-9e75-a93b308adaba" providerId="ADAL" clId="{08B842AD-1DC4-4C8F-8996-41D5F2EAE45E}" dt="2018-10-02T07:26:55.782" v="1683" actId="478"/>
          <ac:spMkLst>
            <pc:docMk/>
            <pc:sldMk cId="4032667974" sldId="293"/>
            <ac:spMk id="2" creationId="{B4AD2548-1138-46DC-88F4-16CB3B27CE25}"/>
          </ac:spMkLst>
        </pc:spChg>
        <pc:spChg chg="del">
          <ac:chgData name="Robert French" userId="591482a7-08b1-44ab-9e75-a93b308adaba" providerId="ADAL" clId="{08B842AD-1DC4-4C8F-8996-41D5F2EAE45E}" dt="2018-10-02T07:26:54.947" v="1682" actId="478"/>
          <ac:spMkLst>
            <pc:docMk/>
            <pc:sldMk cId="4032667974" sldId="293"/>
            <ac:spMk id="3" creationId="{F2330D18-1546-4722-B356-0FA767506C5F}"/>
          </ac:spMkLst>
        </pc:spChg>
        <pc:spChg chg="add mod">
          <ac:chgData name="Robert French" userId="591482a7-08b1-44ab-9e75-a93b308adaba" providerId="ADAL" clId="{08B842AD-1DC4-4C8F-8996-41D5F2EAE45E}" dt="2018-10-02T07:56:31.847" v="1772" actId="404"/>
          <ac:spMkLst>
            <pc:docMk/>
            <pc:sldMk cId="4032667974" sldId="293"/>
            <ac:spMk id="4" creationId="{AA5C50B0-7A8D-4F8B-8981-CA12BD09A8BA}"/>
          </ac:spMkLst>
        </pc:spChg>
        <pc:picChg chg="add mod">
          <ac:chgData name="Robert French" userId="591482a7-08b1-44ab-9e75-a93b308adaba" providerId="ADAL" clId="{08B842AD-1DC4-4C8F-8996-41D5F2EAE45E}" dt="2018-10-02T07:27:57.834" v="1689" actId="14100"/>
          <ac:picMkLst>
            <pc:docMk/>
            <pc:sldMk cId="4032667974" sldId="293"/>
            <ac:picMk id="12290" creationId="{76A2B375-BDB2-441E-8B64-F4DB91009129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8:01:10.860" v="1838" actId="20577"/>
        <pc:sldMkLst>
          <pc:docMk/>
          <pc:sldMk cId="54609128" sldId="294"/>
        </pc:sldMkLst>
        <pc:spChg chg="del">
          <ac:chgData name="Robert French" userId="591482a7-08b1-44ab-9e75-a93b308adaba" providerId="ADAL" clId="{08B842AD-1DC4-4C8F-8996-41D5F2EAE45E}" dt="2018-10-02T07:32:59.029" v="1693" actId="478"/>
          <ac:spMkLst>
            <pc:docMk/>
            <pc:sldMk cId="54609128" sldId="294"/>
            <ac:spMk id="2" creationId="{6FB7AA66-D5F0-491E-BF21-ED9018E6306B}"/>
          </ac:spMkLst>
        </pc:spChg>
        <pc:spChg chg="del">
          <ac:chgData name="Robert French" userId="591482a7-08b1-44ab-9e75-a93b308adaba" providerId="ADAL" clId="{08B842AD-1DC4-4C8F-8996-41D5F2EAE45E}" dt="2018-10-02T07:33:01.480" v="1694" actId="478"/>
          <ac:spMkLst>
            <pc:docMk/>
            <pc:sldMk cId="54609128" sldId="294"/>
            <ac:spMk id="3" creationId="{E157EB79-F3F5-4D03-852C-92609621E41E}"/>
          </ac:spMkLst>
        </pc:spChg>
        <pc:spChg chg="add mod">
          <ac:chgData name="Robert French" userId="591482a7-08b1-44ab-9e75-a93b308adaba" providerId="ADAL" clId="{08B842AD-1DC4-4C8F-8996-41D5F2EAE45E}" dt="2018-10-02T08:01:10.860" v="1838" actId="20577"/>
          <ac:spMkLst>
            <pc:docMk/>
            <pc:sldMk cId="54609128" sldId="294"/>
            <ac:spMk id="5" creationId="{90857DC8-956E-4894-8A42-0651EA8FBBF1}"/>
          </ac:spMkLst>
        </pc:spChg>
        <pc:picChg chg="add mod">
          <ac:chgData name="Robert French" userId="591482a7-08b1-44ab-9e75-a93b308adaba" providerId="ADAL" clId="{08B842AD-1DC4-4C8F-8996-41D5F2EAE45E}" dt="2018-10-02T08:00:35.741" v="1774" actId="1076"/>
          <ac:picMkLst>
            <pc:docMk/>
            <pc:sldMk cId="54609128" sldId="294"/>
            <ac:picMk id="4" creationId="{CE655F2C-E8AF-4E82-BE1E-A8A7670464BB}"/>
          </ac:picMkLst>
        </pc:picChg>
      </pc:sldChg>
      <pc:sldChg chg="addSp delSp add">
        <pc:chgData name="Robert French" userId="591482a7-08b1-44ab-9e75-a93b308adaba" providerId="ADAL" clId="{08B842AD-1DC4-4C8F-8996-41D5F2EAE45E}" dt="2018-10-02T08:03:08.585" v="1842"/>
        <pc:sldMkLst>
          <pc:docMk/>
          <pc:sldMk cId="2027781809" sldId="295"/>
        </pc:sldMkLst>
        <pc:spChg chg="del">
          <ac:chgData name="Robert French" userId="591482a7-08b1-44ab-9e75-a93b308adaba" providerId="ADAL" clId="{08B842AD-1DC4-4C8F-8996-41D5F2EAE45E}" dt="2018-10-02T08:01:43.458" v="1841" actId="478"/>
          <ac:spMkLst>
            <pc:docMk/>
            <pc:sldMk cId="2027781809" sldId="295"/>
            <ac:spMk id="2" creationId="{5921CB1D-0516-4B66-888A-509F74DE7D07}"/>
          </ac:spMkLst>
        </pc:spChg>
        <pc:spChg chg="del">
          <ac:chgData name="Robert French" userId="591482a7-08b1-44ab-9e75-a93b308adaba" providerId="ADAL" clId="{08B842AD-1DC4-4C8F-8996-41D5F2EAE45E}" dt="2018-10-02T08:01:41.962" v="1840" actId="478"/>
          <ac:spMkLst>
            <pc:docMk/>
            <pc:sldMk cId="2027781809" sldId="295"/>
            <ac:spMk id="3" creationId="{A93E5248-0494-4680-AA12-91DA530A296B}"/>
          </ac:spMkLst>
        </pc:spChg>
        <pc:picChg chg="add">
          <ac:chgData name="Robert French" userId="591482a7-08b1-44ab-9e75-a93b308adaba" providerId="ADAL" clId="{08B842AD-1DC4-4C8F-8996-41D5F2EAE45E}" dt="2018-10-02T08:03:08.585" v="1842"/>
          <ac:picMkLst>
            <pc:docMk/>
            <pc:sldMk cId="2027781809" sldId="295"/>
            <ac:picMk id="13314" creationId="{1A80E6E7-3222-4972-B14F-6ACE4CBC5399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2T09:26:23.678" v="1902" actId="1076"/>
        <pc:sldMkLst>
          <pc:docMk/>
          <pc:sldMk cId="1081541386" sldId="296"/>
        </pc:sldMkLst>
        <pc:spChg chg="del">
          <ac:chgData name="Robert French" userId="591482a7-08b1-44ab-9e75-a93b308adaba" providerId="ADAL" clId="{08B842AD-1DC4-4C8F-8996-41D5F2EAE45E}" dt="2018-10-02T09:23:59.122" v="1858" actId="478"/>
          <ac:spMkLst>
            <pc:docMk/>
            <pc:sldMk cId="1081541386" sldId="296"/>
            <ac:spMk id="2" creationId="{8E15BBAB-CA56-4D7A-80B7-54AA17727B51}"/>
          </ac:spMkLst>
        </pc:spChg>
        <pc:spChg chg="del">
          <ac:chgData name="Robert French" userId="591482a7-08b1-44ab-9e75-a93b308adaba" providerId="ADAL" clId="{08B842AD-1DC4-4C8F-8996-41D5F2EAE45E}" dt="2018-10-02T09:24:01.545" v="1859" actId="478"/>
          <ac:spMkLst>
            <pc:docMk/>
            <pc:sldMk cId="1081541386" sldId="296"/>
            <ac:spMk id="3" creationId="{30C31CE6-C848-45ED-B4AB-4753EFA13963}"/>
          </ac:spMkLst>
        </pc:spChg>
        <pc:spChg chg="add del">
          <ac:chgData name="Robert French" userId="591482a7-08b1-44ab-9e75-a93b308adaba" providerId="ADAL" clId="{08B842AD-1DC4-4C8F-8996-41D5F2EAE45E}" dt="2018-10-02T09:24:44.322" v="1861" actId="478"/>
          <ac:spMkLst>
            <pc:docMk/>
            <pc:sldMk cId="1081541386" sldId="296"/>
            <ac:spMk id="4" creationId="{8C0D6306-1DD4-4E42-8AEC-517356213983}"/>
          </ac:spMkLst>
        </pc:spChg>
        <pc:spChg chg="add mod">
          <ac:chgData name="Robert French" userId="591482a7-08b1-44ab-9e75-a93b308adaba" providerId="ADAL" clId="{08B842AD-1DC4-4C8F-8996-41D5F2EAE45E}" dt="2018-10-02T09:26:23.678" v="1902" actId="1076"/>
          <ac:spMkLst>
            <pc:docMk/>
            <pc:sldMk cId="1081541386" sldId="296"/>
            <ac:spMk id="7" creationId="{353AFF57-097C-4DC9-A42F-C034C5E1AF71}"/>
          </ac:spMkLst>
        </pc:spChg>
        <pc:picChg chg="add del">
          <ac:chgData name="Robert French" userId="591482a7-08b1-44ab-9e75-a93b308adaba" providerId="ADAL" clId="{08B842AD-1DC4-4C8F-8996-41D5F2EAE45E}" dt="2018-10-02T09:25:08.712" v="1863" actId="478"/>
          <ac:picMkLst>
            <pc:docMk/>
            <pc:sldMk cId="1081541386" sldId="296"/>
            <ac:picMk id="5" creationId="{0A4ECE8E-8005-43E7-B0AA-FE341BAF0970}"/>
          </ac:picMkLst>
        </pc:picChg>
        <pc:picChg chg="add mod">
          <ac:chgData name="Robert French" userId="591482a7-08b1-44ab-9e75-a93b308adaba" providerId="ADAL" clId="{08B842AD-1DC4-4C8F-8996-41D5F2EAE45E}" dt="2018-10-02T09:26:20.463" v="1901" actId="1076"/>
          <ac:picMkLst>
            <pc:docMk/>
            <pc:sldMk cId="1081541386" sldId="296"/>
            <ac:picMk id="6" creationId="{FB45157C-F947-47BA-9696-196C1DCB9ED3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38:45.609" v="1986" actId="14100"/>
        <pc:sldMkLst>
          <pc:docMk/>
          <pc:sldMk cId="2932211178" sldId="297"/>
        </pc:sldMkLst>
        <pc:spChg chg="del">
          <ac:chgData name="Robert French" userId="591482a7-08b1-44ab-9e75-a93b308adaba" providerId="ADAL" clId="{08B842AD-1DC4-4C8F-8996-41D5F2EAE45E}" dt="2018-10-03T19:35:40.080" v="1982" actId="478"/>
          <ac:spMkLst>
            <pc:docMk/>
            <pc:sldMk cId="2932211178" sldId="297"/>
            <ac:spMk id="2" creationId="{156A0B48-1D2C-4CD7-B5D9-A4C690652B12}"/>
          </ac:spMkLst>
        </pc:spChg>
        <pc:spChg chg="del">
          <ac:chgData name="Robert French" userId="591482a7-08b1-44ab-9e75-a93b308adaba" providerId="ADAL" clId="{08B842AD-1DC4-4C8F-8996-41D5F2EAE45E}" dt="2018-10-03T19:35:37.426" v="1981" actId="478"/>
          <ac:spMkLst>
            <pc:docMk/>
            <pc:sldMk cId="2932211178" sldId="297"/>
            <ac:spMk id="3" creationId="{CFC7F3E2-F384-493C-8111-D224E12C151F}"/>
          </ac:spMkLst>
        </pc:spChg>
        <pc:picChg chg="add mod">
          <ac:chgData name="Robert French" userId="591482a7-08b1-44ab-9e75-a93b308adaba" providerId="ADAL" clId="{08B842AD-1DC4-4C8F-8996-41D5F2EAE45E}" dt="2018-10-03T19:38:45.609" v="1986" actId="14100"/>
          <ac:picMkLst>
            <pc:docMk/>
            <pc:sldMk cId="2932211178" sldId="297"/>
            <ac:picMk id="1026" creationId="{29DA0479-ED06-4AE5-BA19-8DCC08D81077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19:49:46.406" v="1998" actId="1076"/>
        <pc:sldMkLst>
          <pc:docMk/>
          <pc:sldMk cId="4200365149" sldId="298"/>
        </pc:sldMkLst>
        <pc:spChg chg="del">
          <ac:chgData name="Robert French" userId="591482a7-08b1-44ab-9e75-a93b308adaba" providerId="ADAL" clId="{08B842AD-1DC4-4C8F-8996-41D5F2EAE45E}" dt="2018-10-03T19:44:16.989" v="1988" actId="478"/>
          <ac:spMkLst>
            <pc:docMk/>
            <pc:sldMk cId="4200365149" sldId="298"/>
            <ac:spMk id="2" creationId="{7CE72B66-59E5-4C04-BC73-183F8549161B}"/>
          </ac:spMkLst>
        </pc:spChg>
        <pc:spChg chg="del">
          <ac:chgData name="Robert French" userId="591482a7-08b1-44ab-9e75-a93b308adaba" providerId="ADAL" clId="{08B842AD-1DC4-4C8F-8996-41D5F2EAE45E}" dt="2018-10-03T19:44:19.063" v="1989" actId="478"/>
          <ac:spMkLst>
            <pc:docMk/>
            <pc:sldMk cId="4200365149" sldId="298"/>
            <ac:spMk id="3" creationId="{6D7442CE-5975-4F06-AA41-97AE026968B3}"/>
          </ac:spMkLst>
        </pc:spChg>
        <pc:spChg chg="add mod">
          <ac:chgData name="Robert French" userId="591482a7-08b1-44ab-9e75-a93b308adaba" providerId="ADAL" clId="{08B842AD-1DC4-4C8F-8996-41D5F2EAE45E}" dt="2018-10-03T19:44:55.349" v="1996" actId="20577"/>
          <ac:spMkLst>
            <pc:docMk/>
            <pc:sldMk cId="4200365149" sldId="298"/>
            <ac:spMk id="6" creationId="{61ABF1A5-A7BE-4078-AAE7-BCF7BFDC8D08}"/>
          </ac:spMkLst>
        </pc:spChg>
        <pc:picChg chg="add mod">
          <ac:chgData name="Robert French" userId="591482a7-08b1-44ab-9e75-a93b308adaba" providerId="ADAL" clId="{08B842AD-1DC4-4C8F-8996-41D5F2EAE45E}" dt="2018-10-03T19:49:46.406" v="1998" actId="1076"/>
          <ac:picMkLst>
            <pc:docMk/>
            <pc:sldMk cId="4200365149" sldId="298"/>
            <ac:picMk id="4" creationId="{400C0A12-5707-4003-BAFC-9D18AD9E2454}"/>
          </ac:picMkLst>
        </pc:picChg>
        <pc:picChg chg="add del">
          <ac:chgData name="Robert French" userId="591482a7-08b1-44ab-9e75-a93b308adaba" providerId="ADAL" clId="{08B842AD-1DC4-4C8F-8996-41D5F2EAE45E}" dt="2018-10-03T19:44:35.349" v="1993"/>
          <ac:picMkLst>
            <pc:docMk/>
            <pc:sldMk cId="4200365149" sldId="298"/>
            <ac:picMk id="5" creationId="{2AAC6F86-81F4-4476-A645-3F38C92DAF4D}"/>
          </ac:picMkLst>
        </pc:picChg>
      </pc:sldChg>
    </pc:docChg>
  </pc:docChgLst>
  <pc:docChgLst>
    <pc:chgData name="Robert French" userId="591482a7-08b1-44ab-9e75-a93b308adaba" providerId="ADAL" clId="{816171B8-F6D2-4E87-A8D5-FD48C7208461}"/>
    <pc:docChg chg="addSld modSld sldOrd">
      <pc:chgData name="Robert French" userId="591482a7-08b1-44ab-9e75-a93b308adaba" providerId="ADAL" clId="{816171B8-F6D2-4E87-A8D5-FD48C7208461}" dt="2018-08-28T07:47:58.369" v="12"/>
      <pc:docMkLst>
        <pc:docMk/>
      </pc:docMkLst>
      <pc:sldChg chg="addSp add">
        <pc:chgData name="Robert French" userId="591482a7-08b1-44ab-9e75-a93b308adaba" providerId="ADAL" clId="{816171B8-F6D2-4E87-A8D5-FD48C7208461}" dt="2018-08-28T07:39:59.519" v="6"/>
        <pc:sldMkLst>
          <pc:docMk/>
          <pc:sldMk cId="3497440777" sldId="259"/>
        </pc:sldMkLst>
        <pc:picChg chg="add">
          <ac:chgData name="Robert French" userId="591482a7-08b1-44ab-9e75-a93b308adaba" providerId="ADAL" clId="{816171B8-F6D2-4E87-A8D5-FD48C7208461}" dt="2018-08-28T07:39:59.519" v="6"/>
          <ac:picMkLst>
            <pc:docMk/>
            <pc:sldMk cId="3497440777" sldId="259"/>
            <ac:picMk id="3074" creationId="{927B907F-C8FA-41BA-BFFC-7AEC3B5259BD}"/>
          </ac:picMkLst>
        </pc:picChg>
      </pc:sldChg>
      <pc:sldChg chg="addSp add">
        <pc:chgData name="Robert French" userId="591482a7-08b1-44ab-9e75-a93b308adaba" providerId="ADAL" clId="{816171B8-F6D2-4E87-A8D5-FD48C7208461}" dt="2018-08-28T07:38:31.902" v="5"/>
        <pc:sldMkLst>
          <pc:docMk/>
          <pc:sldMk cId="201976972" sldId="260"/>
        </pc:sldMkLst>
        <pc:picChg chg="add">
          <ac:chgData name="Robert French" userId="591482a7-08b1-44ab-9e75-a93b308adaba" providerId="ADAL" clId="{816171B8-F6D2-4E87-A8D5-FD48C7208461}" dt="2018-08-28T07:38:31.902" v="5"/>
          <ac:picMkLst>
            <pc:docMk/>
            <pc:sldMk cId="201976972" sldId="260"/>
            <ac:picMk id="2050" creationId="{5EC024F8-7533-428D-A9D8-E833723DACFE}"/>
          </ac:picMkLst>
        </pc:picChg>
      </pc:sldChg>
      <pc:sldChg chg="addSp add ord">
        <pc:chgData name="Robert French" userId="591482a7-08b1-44ab-9e75-a93b308adaba" providerId="ADAL" clId="{816171B8-F6D2-4E87-A8D5-FD48C7208461}" dt="2018-08-28T07:35:12.785" v="4"/>
        <pc:sldMkLst>
          <pc:docMk/>
          <pc:sldMk cId="820607772" sldId="261"/>
        </pc:sldMkLst>
        <pc:picChg chg="add">
          <ac:chgData name="Robert French" userId="591482a7-08b1-44ab-9e75-a93b308adaba" providerId="ADAL" clId="{816171B8-F6D2-4E87-A8D5-FD48C7208461}" dt="2018-08-28T07:34:59.320" v="3"/>
          <ac:picMkLst>
            <pc:docMk/>
            <pc:sldMk cId="820607772" sldId="261"/>
            <ac:picMk id="1026" creationId="{D983ECFC-4B10-47BA-A525-A93FD07BC3B8}"/>
          </ac:picMkLst>
        </pc:picChg>
      </pc:sldChg>
      <pc:sldChg chg="addSp modSp add">
        <pc:chgData name="Robert French" userId="591482a7-08b1-44ab-9e75-a93b308adaba" providerId="ADAL" clId="{816171B8-F6D2-4E87-A8D5-FD48C7208461}" dt="2018-08-28T07:47:29.954" v="11" actId="11529"/>
        <pc:sldMkLst>
          <pc:docMk/>
          <pc:sldMk cId="3752822688" sldId="262"/>
        </pc:sldMkLst>
        <pc:spChg chg="add mod">
          <ac:chgData name="Robert French" userId="591482a7-08b1-44ab-9e75-a93b308adaba" providerId="ADAL" clId="{816171B8-F6D2-4E87-A8D5-FD48C7208461}" dt="2018-08-28T07:47:29.954" v="11" actId="11529"/>
          <ac:spMkLst>
            <pc:docMk/>
            <pc:sldMk cId="3752822688" sldId="262"/>
            <ac:spMk id="5" creationId="{82229F42-EE25-4847-9F63-DD6A2E9B8BA8}"/>
          </ac:spMkLst>
        </pc:spChg>
        <pc:picChg chg="add">
          <ac:chgData name="Robert French" userId="591482a7-08b1-44ab-9e75-a93b308adaba" providerId="ADAL" clId="{816171B8-F6D2-4E87-A8D5-FD48C7208461}" dt="2018-08-28T07:41:06.970" v="9" actId="11529"/>
          <ac:picMkLst>
            <pc:docMk/>
            <pc:sldMk cId="3752822688" sldId="262"/>
            <ac:picMk id="4" creationId="{8CD52D7A-1496-4798-A689-AA510F15060F}"/>
          </ac:picMkLst>
        </pc:picChg>
        <pc:picChg chg="add">
          <ac:chgData name="Robert French" userId="591482a7-08b1-44ab-9e75-a93b308adaba" providerId="ADAL" clId="{816171B8-F6D2-4E87-A8D5-FD48C7208461}" dt="2018-08-28T07:40:56.373" v="8" actId="11529"/>
          <ac:picMkLst>
            <pc:docMk/>
            <pc:sldMk cId="3752822688" sldId="262"/>
            <ac:picMk id="4098" creationId="{0E343A9E-F0A6-4457-96E2-211C9829D01E}"/>
          </ac:picMkLst>
        </pc:picChg>
      </pc:sldChg>
      <pc:sldChg chg="add">
        <pc:chgData name="Robert French" userId="591482a7-08b1-44ab-9e75-a93b308adaba" providerId="ADAL" clId="{816171B8-F6D2-4E87-A8D5-FD48C7208461}" dt="2018-08-28T07:47:05.495" v="10"/>
        <pc:sldMkLst>
          <pc:docMk/>
          <pc:sldMk cId="3709844559" sldId="263"/>
        </pc:sldMkLst>
      </pc:sldChg>
      <pc:sldChg chg="add">
        <pc:chgData name="Robert French" userId="591482a7-08b1-44ab-9e75-a93b308adaba" providerId="ADAL" clId="{816171B8-F6D2-4E87-A8D5-FD48C7208461}" dt="2018-08-28T07:47:58.369" v="12"/>
        <pc:sldMkLst>
          <pc:docMk/>
          <pc:sldMk cId="1208347689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1BABE-ACD2-4394-BD0E-D7D11CE3119C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6CD1A-121A-4B08-9045-00D583671C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-VS-7y_fAY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ne-us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https://pixabay.com/en/important-stamp-imprint-2508600/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07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Photos by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Lanty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82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https://facility9.com/2008/12/a-quick-introduction-to-common-table-expressions-3/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49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https://facility9.com/2008/12/a-quick-introduction-to-common-table-expressions-3/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1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http://www.sqlservercentral.com/articles/Stairway+Series/122606/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42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B757-1169-464F-813F-05E74F5D7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2DA9-F9B1-4C1F-8552-20CB551B6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A0ED0-8751-4BDD-80B1-47F789B6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F70C-C60D-4C85-9C32-537DEB25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E699-AA73-4E04-9124-7934421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5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188C-93BD-4ADB-870F-9D47C2B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2B5A7-CD72-4812-9FCB-765CFD1C4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63268-13EE-4649-BF98-9ACB652C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A30A5-065B-40B6-8C50-9918B62A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9604-71F3-422A-BF0B-B8AB1FE9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85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A5555-7248-4281-A5F8-5657B8BB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8F0C1-5F37-41D2-9252-DE7747B6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AFC38-4ED7-4521-9EC2-2C4E51E2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484A9-F258-4B8D-AAA7-4102A479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62C6-044F-43D2-8804-61CF5016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1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B9E4-A746-49F2-8906-62CA6702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6722-C116-4E9C-B736-8C320593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13B4-DFB0-4223-B9A8-B0E9C4B6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D1D5-3489-40C5-8DFF-7733F3C2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281F4-F7FE-44B9-81CB-F5AC3D12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2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3D4D-0957-4065-A2C8-6B335F59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51F7-6671-4E00-AF57-6EECF33F9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3194-F11D-478A-BEDD-E2CA4376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89100-1B23-403C-948B-5B163AF2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A6ED-D8F9-4086-93D3-A9B5B7C7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47B7-1220-45FD-A3AA-D2ACDE0B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1B38-A16B-4004-A6CF-F54A89016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7658E-4528-4F3A-B92C-6A7BC7FD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73683-8E2E-4F3E-893C-580401F6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7666E-7C5E-4C6C-8BD0-A13EBD1B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2FD2A-31DA-438F-A791-3DE6FF8C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C052-50E4-4607-B610-15A8DFBE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188DE-CA32-4418-8029-8D5B45C5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BD87-0F14-4E06-B9BE-298E3457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1CC38-B279-4ED0-9A4E-0004639F8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8266D1-1BB4-4F50-82BE-5BA5006B1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8C67-7263-46D9-AEB3-28CEEC96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97C48-B059-4CD4-B055-FE52FDFF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1EF07-A89A-449D-83BA-C06C0421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6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F1CB-EF5F-42E3-97C9-195E3F66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C5D26-26B1-411A-94A6-444886A8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135BC-7243-4C82-8DC8-7F474D7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66E6C-8614-410A-9053-53D7731B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2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956EB-5C24-4436-9D1B-7FAFFC15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0DB22-A412-43EA-AFCB-988517E0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1F14-EF88-43D9-9CA7-1A1AA5C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690B-792E-4BF6-97BC-E24E19B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7ED5-E14E-484A-A172-8F2127C6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B980B-8C91-4A05-96EE-DA7786246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1C46F-CAF4-4E8C-82F1-D9E6548A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C5EF-FF9E-4FEE-A314-596C6816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D9901-C693-48C7-B332-EDB31D13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51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FE75-BAD5-4B36-8720-22D7CF99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7224-703E-421C-9752-433E67C0E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E6C25-5100-49FC-BC98-7507B8D88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F99BB-B149-48BA-8C33-7F3EF000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4CAB1-48E6-4A98-AE8E-B313948D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B5138-E233-44F9-95CF-F140E28E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9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DA009-B2CF-44F7-B79A-150B6536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DE16-2208-4E23-A2FB-C59D0C994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76B9D-7564-4023-BBBE-C373D7B4A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D597F-DF6A-4129-8843-DF43D9A8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F7B8-80F2-4AF3-A99B-D0CE29CBD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99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k4bKxOvf2QWNl3weOw3ELIrUVe9Ia5xDdlaZm-McdVgKu7B1pSsiu_wSkvRdxhkSr815krXBG8x06d3adU5-3D70B4QNGRHXuiFH6C8NUtG-1nG1g2uGiBN0EMSYx2h_AWWAio-q">
            <a:extLst>
              <a:ext uri="{FF2B5EF4-FFF2-40B4-BE49-F238E27FC236}">
                <a16:creationId xmlns:a16="http://schemas.microsoft.com/office/drawing/2014/main" id="{D983ECFC-4B10-47BA-A525-A93FD07B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85" y="578498"/>
            <a:ext cx="10032288" cy="506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358AE-CA35-4A1F-8012-5DF04498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76" y="0"/>
            <a:ext cx="7397847" cy="6097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BBA38E-579D-474D-95E1-B1D7FFCB25A7}"/>
              </a:ext>
            </a:extLst>
          </p:cNvPr>
          <p:cNvSpPr/>
          <p:nvPr/>
        </p:nvSpPr>
        <p:spPr>
          <a:xfrm>
            <a:off x="4839680" y="6219752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4)</a:t>
            </a:r>
          </a:p>
        </p:txBody>
      </p:sp>
    </p:spTree>
    <p:extLst>
      <p:ext uri="{BB962C8B-B14F-4D97-AF65-F5344CB8AC3E}">
        <p14:creationId xmlns:p14="http://schemas.microsoft.com/office/powerpoint/2010/main" val="187485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10BC8-1323-43EF-AD12-11BD4960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80" y="0"/>
            <a:ext cx="7349197" cy="605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F1E963-059F-4D7A-8D83-5489BC5E0B3B}"/>
              </a:ext>
            </a:extLst>
          </p:cNvPr>
          <p:cNvSpPr/>
          <p:nvPr/>
        </p:nvSpPr>
        <p:spPr>
          <a:xfrm>
            <a:off x="4839680" y="6219752"/>
            <a:ext cx="107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5)</a:t>
            </a:r>
          </a:p>
        </p:txBody>
      </p:sp>
    </p:spTree>
    <p:extLst>
      <p:ext uri="{BB962C8B-B14F-4D97-AF65-F5344CB8AC3E}">
        <p14:creationId xmlns:p14="http://schemas.microsoft.com/office/powerpoint/2010/main" val="121437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CC90C8-5B49-4397-B778-E6E6BACF8B9C}"/>
              </a:ext>
            </a:extLst>
          </p:cNvPr>
          <p:cNvSpPr/>
          <p:nvPr/>
        </p:nvSpPr>
        <p:spPr>
          <a:xfrm>
            <a:off x="700584" y="1520785"/>
            <a:ext cx="10790831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need to change to filter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V.[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PreferredVendorStatus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= 1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= 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23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EFC59-34A7-4D1B-8C3C-29A589E1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7" y="0"/>
            <a:ext cx="6899423" cy="6458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D0B32F-6A2F-40F5-94DD-BC24F7A9DE2F}"/>
              </a:ext>
            </a:extLst>
          </p:cNvPr>
          <p:cNvSpPr/>
          <p:nvPr/>
        </p:nvSpPr>
        <p:spPr>
          <a:xfrm>
            <a:off x="5142722" y="6458301"/>
            <a:ext cx="107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6)</a:t>
            </a:r>
          </a:p>
        </p:txBody>
      </p:sp>
    </p:spTree>
    <p:extLst>
      <p:ext uri="{BB962C8B-B14F-4D97-AF65-F5344CB8AC3E}">
        <p14:creationId xmlns:p14="http://schemas.microsoft.com/office/powerpoint/2010/main" val="101497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F81D3-1B42-4DB8-A700-122E3D2D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5" y="0"/>
            <a:ext cx="7373956" cy="635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CAE462-16F4-43F1-A5B9-AC52A57789BA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7)</a:t>
            </a:r>
          </a:p>
        </p:txBody>
      </p:sp>
    </p:spTree>
    <p:extLst>
      <p:ext uri="{BB962C8B-B14F-4D97-AF65-F5344CB8AC3E}">
        <p14:creationId xmlns:p14="http://schemas.microsoft.com/office/powerpoint/2010/main" val="264382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R8VZIYE.png">
            <a:extLst>
              <a:ext uri="{FF2B5EF4-FFF2-40B4-BE49-F238E27FC236}">
                <a16:creationId xmlns:a16="http://schemas.microsoft.com/office/drawing/2014/main" id="{29DA0479-ED06-4AE5-BA19-8DCC08D8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96" y="547662"/>
            <a:ext cx="8284538" cy="60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21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 Evil Laser Meme | YES THAT'S RIGHT ONLY ONCE | image tagged in memes,dr evil laser | made w/ Imgflip meme maker">
            <a:extLst>
              <a:ext uri="{FF2B5EF4-FFF2-40B4-BE49-F238E27FC236}">
                <a16:creationId xmlns:a16="http://schemas.microsoft.com/office/drawing/2014/main" id="{5EC024F8-7533-428D-A9D8-E833723D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97" y="521907"/>
            <a:ext cx="7178006" cy="581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Does Not Simply Meme | BUT . . . . . . . . . | image tagged in memes,one does not simply | made w/ Imgflip meme maker">
            <a:extLst>
              <a:ext uri="{FF2B5EF4-FFF2-40B4-BE49-F238E27FC236}">
                <a16:creationId xmlns:a16="http://schemas.microsoft.com/office/drawing/2014/main" id="{6453834E-3DAA-4F66-8D5F-973D096B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17" y="434181"/>
            <a:ext cx="10155565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4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0A12-5707-4003-BAFC-9D18AD9E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79" y="0"/>
            <a:ext cx="6467642" cy="6354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ABF1A5-A7BE-4078-AAE7-BCF7BFDC8D08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8)</a:t>
            </a:r>
          </a:p>
        </p:txBody>
      </p:sp>
    </p:spTree>
    <p:extLst>
      <p:ext uri="{BB962C8B-B14F-4D97-AF65-F5344CB8AC3E}">
        <p14:creationId xmlns:p14="http://schemas.microsoft.com/office/powerpoint/2010/main" val="420036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A8779-0E73-4D86-B258-2E496218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52" y="0"/>
            <a:ext cx="7446496" cy="6412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5561A3-5100-4E27-A366-165E21425AA6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9)</a:t>
            </a:r>
          </a:p>
        </p:txBody>
      </p:sp>
    </p:spTree>
    <p:extLst>
      <p:ext uri="{BB962C8B-B14F-4D97-AF65-F5344CB8AC3E}">
        <p14:creationId xmlns:p14="http://schemas.microsoft.com/office/powerpoint/2010/main" val="214921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lue peter here's one i made earlier">
            <a:extLst>
              <a:ext uri="{FF2B5EF4-FFF2-40B4-BE49-F238E27FC236}">
                <a16:creationId xmlns:a16="http://schemas.microsoft.com/office/drawing/2014/main" id="{927B907F-C8FA-41BA-BFFC-7AEC3B52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3" y="746449"/>
            <a:ext cx="10317723" cy="54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4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low motion meme">
            <a:extLst>
              <a:ext uri="{FF2B5EF4-FFF2-40B4-BE49-F238E27FC236}">
                <a16:creationId xmlns:a16="http://schemas.microsoft.com/office/drawing/2014/main" id="{4D450C12-E00C-4C4C-9FEF-1FA6C916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66" y="559192"/>
            <a:ext cx="7938867" cy="59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8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BF5E4F-33A6-4234-A16F-C1C41ED5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78" y="585148"/>
            <a:ext cx="9587843" cy="56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2F101-07E3-4F53-BE53-0A7CF7AF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" y="1291075"/>
            <a:ext cx="11074571" cy="42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7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C7A68-ECF0-4662-A4C3-E2174A14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52" y="314714"/>
            <a:ext cx="5838095" cy="6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ainbow Spongbob meme">
            <a:extLst>
              <a:ext uri="{FF2B5EF4-FFF2-40B4-BE49-F238E27FC236}">
                <a16:creationId xmlns:a16="http://schemas.microsoft.com/office/drawing/2014/main" id="{EB823B5E-211C-435D-BD16-4EAFFB14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89" y="140677"/>
            <a:ext cx="7776937" cy="6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8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5766BA-EB32-4200-A09F-7F183600FCA7}"/>
              </a:ext>
            </a:extLst>
          </p:cNvPr>
          <p:cNvSpPr/>
          <p:nvPr/>
        </p:nvSpPr>
        <p:spPr>
          <a:xfrm>
            <a:off x="2002283" y="2705725"/>
            <a:ext cx="818743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using CTE</a:t>
            </a:r>
          </a:p>
        </p:txBody>
      </p:sp>
    </p:spTree>
    <p:extLst>
      <p:ext uri="{BB962C8B-B14F-4D97-AF65-F5344CB8AC3E}">
        <p14:creationId xmlns:p14="http://schemas.microsoft.com/office/powerpoint/2010/main" val="2880132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567EE-5BBE-4015-9C4D-056A3D14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88" y="76199"/>
            <a:ext cx="7774672" cy="61979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5F2795-48F9-42D5-B9CE-A200261C9626}"/>
              </a:ext>
            </a:extLst>
          </p:cNvPr>
          <p:cNvSpPr/>
          <p:nvPr/>
        </p:nvSpPr>
        <p:spPr>
          <a:xfrm>
            <a:off x="5498625" y="6412468"/>
            <a:ext cx="119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10)</a:t>
            </a:r>
          </a:p>
        </p:txBody>
      </p:sp>
    </p:spTree>
    <p:extLst>
      <p:ext uri="{BB962C8B-B14F-4D97-AF65-F5344CB8AC3E}">
        <p14:creationId xmlns:p14="http://schemas.microsoft.com/office/powerpoint/2010/main" val="338146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B4E392-643D-4FEF-A206-E35A9C2BF89E}"/>
              </a:ext>
            </a:extLst>
          </p:cNvPr>
          <p:cNvSpPr/>
          <p:nvPr/>
        </p:nvSpPr>
        <p:spPr>
          <a:xfrm>
            <a:off x="2187655" y="2705725"/>
            <a:ext cx="781669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using CTE</a:t>
            </a:r>
          </a:p>
        </p:txBody>
      </p:sp>
    </p:spTree>
    <p:extLst>
      <p:ext uri="{BB962C8B-B14F-4D97-AF65-F5344CB8AC3E}">
        <p14:creationId xmlns:p14="http://schemas.microsoft.com/office/powerpoint/2010/main" val="2102795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FC66A-07C5-42E8-9E34-58E5C0B2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4" y="338524"/>
            <a:ext cx="7784064" cy="6028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43695-3E9C-4AC6-B94D-875C3D4EFE50}"/>
              </a:ext>
            </a:extLst>
          </p:cNvPr>
          <p:cNvSpPr/>
          <p:nvPr/>
        </p:nvSpPr>
        <p:spPr>
          <a:xfrm>
            <a:off x="5498624" y="6412468"/>
            <a:ext cx="119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11)</a:t>
            </a:r>
          </a:p>
        </p:txBody>
      </p:sp>
    </p:spTree>
    <p:extLst>
      <p:ext uri="{BB962C8B-B14F-4D97-AF65-F5344CB8AC3E}">
        <p14:creationId xmlns:p14="http://schemas.microsoft.com/office/powerpoint/2010/main" val="335325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0321F7-436F-4FA8-92B9-181CE32689B9}"/>
              </a:ext>
            </a:extLst>
          </p:cNvPr>
          <p:cNvSpPr/>
          <p:nvPr/>
        </p:nvSpPr>
        <p:spPr>
          <a:xfrm>
            <a:off x="651140" y="920621"/>
            <a:ext cx="10664651" cy="50167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CTEs can also be used in </a:t>
            </a:r>
          </a:p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iews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Stored procedures </a:t>
            </a:r>
          </a:p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many other objects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229F42-EE25-4847-9F63-DD6A2E9B8BA8}"/>
              </a:ext>
            </a:extLst>
          </p:cNvPr>
          <p:cNvSpPr/>
          <p:nvPr/>
        </p:nvSpPr>
        <p:spPr>
          <a:xfrm>
            <a:off x="4018980" y="6274966"/>
            <a:ext cx="39694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version one (Figure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EFBC4-7FCF-4BC2-B295-5EDEF5EE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94" y="241300"/>
            <a:ext cx="6520606" cy="60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2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5157C-F947-47BA-9696-196C1DCB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35" y="960014"/>
            <a:ext cx="5033114" cy="5755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3AFF57-097C-4DC9-A42F-C034C5E1AF71}"/>
              </a:ext>
            </a:extLst>
          </p:cNvPr>
          <p:cNvSpPr/>
          <p:nvPr/>
        </p:nvSpPr>
        <p:spPr>
          <a:xfrm>
            <a:off x="2847325" y="0"/>
            <a:ext cx="53195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 err="1"/>
              <a:t>RV_TransactionElements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154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C74-D6B8-4352-BA6B-EF9F6FE2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600" b="1" dirty="0"/>
              <a:t>Recursion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6A36A-4027-423C-911A-DA03FC970A78}"/>
              </a:ext>
            </a:extLst>
          </p:cNvPr>
          <p:cNvSpPr/>
          <p:nvPr/>
        </p:nvSpPr>
        <p:spPr>
          <a:xfrm>
            <a:off x="0" y="171148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CTE can call 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itself</a:t>
            </a:r>
          </a:p>
        </p:txBody>
      </p:sp>
      <p:pic>
        <p:nvPicPr>
          <p:cNvPr id="8196" name="Picture 4" descr="Image result for yawn">
            <a:extLst>
              <a:ext uri="{FF2B5EF4-FFF2-40B4-BE49-F238E27FC236}">
                <a16:creationId xmlns:a16="http://schemas.microsoft.com/office/drawing/2014/main" id="{A871AD51-C4F9-44B2-9D23-FDF1E8DD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17" y="2885469"/>
            <a:ext cx="5853186" cy="38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6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B4689-B68D-4FC8-B27C-6571C80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4" y="143285"/>
            <a:ext cx="798095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S2Rnhk795nNxg6_POAKgibxBUsQNkubNDIFW26Iq4aTJnXbLh0nWoAlLHD2vMoj1q3FZE1VvAsD3PlEqaggmcTEK99Sx9WM4aqxvAMPQlsPF20kuWkyuK2A_aCfCdtUqBOrY_igm">
            <a:extLst>
              <a:ext uri="{FF2B5EF4-FFF2-40B4-BE49-F238E27FC236}">
                <a16:creationId xmlns:a16="http://schemas.microsoft.com/office/drawing/2014/main" id="{0F58A1F1-8516-4206-96A8-FAC776A3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195388"/>
            <a:ext cx="40100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09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4.googleusercontent.com/MlZ4bApYcR4UJ7PdM0on0D09sHEMgjx21tYu7909hbgVsVpL7lmTbZ29a2rrhP5ClLaguZWzEJlhYQNpyZh0WdSDTVDrsiUckjy_vFDbi6-OY3un1AMmJugN6UJgWutqz0SmTOd7">
            <a:extLst>
              <a:ext uri="{FF2B5EF4-FFF2-40B4-BE49-F238E27FC236}">
                <a16:creationId xmlns:a16="http://schemas.microsoft.com/office/drawing/2014/main" id="{F555C8BB-820D-4DC6-BC9B-31E9A833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1" y="251464"/>
            <a:ext cx="8546627" cy="54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8F1A34-E616-4E47-9734-F0E5D22244DF}"/>
              </a:ext>
            </a:extLst>
          </p:cNvPr>
          <p:cNvSpPr/>
          <p:nvPr/>
        </p:nvSpPr>
        <p:spPr>
          <a:xfrm>
            <a:off x="-48348" y="5780782"/>
            <a:ext cx="1182054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level component, a complete bike.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several components (e.g. Bottom bracket -&gt;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componentID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749)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797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6.googleusercontent.com/3JS_j3kKTz7johwnGfU9XkLiWkbogl0r7l0euSKiFkBmSVt-6iecHDBveCXAtgPS1cNGM6lJOPZwhDk9qjVOmjLDFuH5Jm8gS8v4gguJAWBEErRbpfOleHoz12ICqV1KBl8136aZ">
            <a:extLst>
              <a:ext uri="{FF2B5EF4-FFF2-40B4-BE49-F238E27FC236}">
                <a16:creationId xmlns:a16="http://schemas.microsoft.com/office/drawing/2014/main" id="{0EFA6106-0DBB-40E6-A220-591ABB4D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99" y="1532381"/>
            <a:ext cx="7545585" cy="48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BE39BD-93F1-4952-803B-AC7932AD06DF}"/>
              </a:ext>
            </a:extLst>
          </p:cNvPr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Bottom bracket -&gt;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componentID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749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NB BOM level = 1 e.g. 1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level down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4998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lh6.googleusercontent.com/POERMeHP9V2lSgTYuSTiFr5K0FbnGHmgTPBG8mwMe5pdlkajwxEfh7IAm1vO1vZy6XroeoOLhmy7ySabcEQb4TDRvh6KS6pL1doCz23z3ZUeqYH2k0pCO1cidyat76eY1NwN0iL9">
            <a:extLst>
              <a:ext uri="{FF2B5EF4-FFF2-40B4-BE49-F238E27FC236}">
                <a16:creationId xmlns:a16="http://schemas.microsoft.com/office/drawing/2014/main" id="{AF0A2BCD-F545-4406-B0F4-4B0485A6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77" y="1373651"/>
            <a:ext cx="10229958" cy="48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9BEC6B-A113-4246-BFF3-DCED9D559737}"/>
              </a:ext>
            </a:extLst>
          </p:cNvPr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BB Ball Bearings-&gt;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componentID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996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NB BOM level = 2 e.g. 2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level down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3796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9AkWFS7rP3Pa2en48Vf3qtOBGi8HFco0J3y1bRhiTOeC4IsjL65c5iOsIwvHEzh5JJ5mYupAHrbfOx0IBtr0nAiVEbABrbL6ri0XygD2IrzmaFCHZiMaO45F3sgaKGTvA8ie49rX">
            <a:extLst>
              <a:ext uri="{FF2B5EF4-FFF2-40B4-BE49-F238E27FC236}">
                <a16:creationId xmlns:a16="http://schemas.microsoft.com/office/drawing/2014/main" id="{76A2B375-BDB2-441E-8B64-F4DB9100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06" y="1774872"/>
            <a:ext cx="9711768" cy="497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5C50B0-7A8D-4F8B-8981-CA12BD09A8BA}"/>
              </a:ext>
            </a:extLst>
          </p:cNvPr>
          <p:cNvSpPr/>
          <p:nvPr/>
        </p:nvSpPr>
        <p:spPr>
          <a:xfrm>
            <a:off x="2033521" y="20546"/>
            <a:ext cx="779033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returns all the parts for </a:t>
            </a:r>
          </a:p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ProductAssemblyID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3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2667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C92994-1DEC-4ACD-A430-7990D3A91A40}"/>
              </a:ext>
            </a:extLst>
          </p:cNvPr>
          <p:cNvSpPr/>
          <p:nvPr/>
        </p:nvSpPr>
        <p:spPr>
          <a:xfrm>
            <a:off x="1546370" y="769441"/>
            <a:ext cx="6096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0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ParentComponent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BillOfMaterialsID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ProductAssemblyID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BOMLevel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PerAssemblyQty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900" dirty="0">
                <a:solidFill>
                  <a:srgbClr val="008000"/>
                </a:solidFill>
                <a:latin typeface="Consolas" panose="020B0609020204030204" pitchFamily="49" charset="0"/>
              </a:rPr>
              <a:t>/*set the product level at 1 to be the same as the [BOM].[</a:t>
            </a:r>
            <a:r>
              <a:rPr lang="en-GB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BOMLevel</a:t>
            </a:r>
            <a:r>
              <a:rPr lang="en-GB" sz="900" dirty="0">
                <a:solidFill>
                  <a:srgbClr val="008000"/>
                </a:solidFill>
                <a:latin typeface="Consolas" panose="020B0609020204030204" pitchFamily="49" charset="0"/>
              </a:rPr>
              <a:t>]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GB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ProductLevel</a:t>
            </a:r>
            <a:r>
              <a:rPr lang="en-GB" sz="900" dirty="0">
                <a:solidFill>
                  <a:srgbClr val="008000"/>
                </a:solidFill>
                <a:latin typeface="Consolas" panose="020B0609020204030204" pitchFamily="49" charset="0"/>
              </a:rPr>
              <a:t> Set to Zero*/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0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ProductLevel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200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AssemblyChain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GB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Sort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[Production]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BillOfMaterials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[BOM]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[Production]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[Product]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9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WHERE </a:t>
            </a:r>
            <a:r>
              <a:rPr lang="en-GB" sz="9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[BOM]</a:t>
            </a:r>
            <a:r>
              <a:rPr lang="en-GB" sz="9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ComponentID</a:t>
            </a:r>
            <a:r>
              <a:rPr lang="en-GB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GB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749</a:t>
            </a:r>
            <a:r>
              <a:rPr lang="en-GB" sz="9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GB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    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NULL)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())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76862-3A1F-4FEF-9E40-3F8B1C30A603}"/>
              </a:ext>
            </a:extLst>
          </p:cNvPr>
          <p:cNvSpPr/>
          <p:nvPr/>
        </p:nvSpPr>
        <p:spPr>
          <a:xfrm>
            <a:off x="1546370" y="0"/>
            <a:ext cx="34092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Parent Recor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BD750-27A3-477A-AD62-47604DAC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48" y="5726101"/>
            <a:ext cx="10295238" cy="371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771658-FA4E-4601-81FF-90523358A2B9}"/>
              </a:ext>
            </a:extLst>
          </p:cNvPr>
          <p:cNvSpPr/>
          <p:nvPr/>
        </p:nvSpPr>
        <p:spPr>
          <a:xfrm>
            <a:off x="1032366" y="4171148"/>
            <a:ext cx="1006660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query above returns this single record first tim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it runs.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dataset is called </a:t>
            </a:r>
            <a:r>
              <a:rPr lang="en-GB" sz="3200" dirty="0">
                <a:solidFill>
                  <a:srgbClr val="00B0F0"/>
                </a:solidFill>
              </a:rPr>
              <a:t>[</a:t>
            </a:r>
            <a:r>
              <a:rPr lang="en-GB" sz="3200" dirty="0" err="1">
                <a:solidFill>
                  <a:srgbClr val="00B0F0"/>
                </a:solidFill>
              </a:rPr>
              <a:t>CTE_ComponentList</a:t>
            </a:r>
            <a:r>
              <a:rPr lang="en-GB" sz="3200" dirty="0">
                <a:solidFill>
                  <a:srgbClr val="00B0F0"/>
                </a:solidFill>
              </a:rPr>
              <a:t>]</a:t>
            </a:r>
            <a:r>
              <a:rPr lang="en-US" sz="3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93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55F2C-E8AF-4E82-BE1E-A8A76704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00" y="1059682"/>
            <a:ext cx="8600000" cy="5695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857DC8-956E-4894-8A42-0651EA8FBBF1}"/>
              </a:ext>
            </a:extLst>
          </p:cNvPr>
          <p:cNvSpPr/>
          <p:nvPr/>
        </p:nvSpPr>
        <p:spPr>
          <a:xfrm>
            <a:off x="505545" y="20546"/>
            <a:ext cx="108463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Bill of materials (BOM) for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ProductID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749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0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229F42-EE25-4847-9F63-DD6A2E9B8BA8}"/>
              </a:ext>
            </a:extLst>
          </p:cNvPr>
          <p:cNvSpPr/>
          <p:nvPr/>
        </p:nvSpPr>
        <p:spPr>
          <a:xfrm>
            <a:off x="4015839" y="6274966"/>
            <a:ext cx="39757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version two (Figure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A9F13E-FD23-441F-A350-E82A6DD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37" y="136325"/>
            <a:ext cx="6599926" cy="6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lh6.googleusercontent.com/d44UFDtvHljb8rFR1M_mj15qBRC9pFKQU39JowDPVMhv2scVbY83GzzJj222ChEEIGOoQIGq3K9J54VLa4NhBVfyuwi275gGBtp2SqhxsynhJwqU2qtQd69A20_J8bQqMBpqbtWS">
            <a:extLst>
              <a:ext uri="{FF2B5EF4-FFF2-40B4-BE49-F238E27FC236}">
                <a16:creationId xmlns:a16="http://schemas.microsoft.com/office/drawing/2014/main" id="{1A80E6E7-3222-4972-B14F-6ACE4CBC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42875"/>
            <a:ext cx="68770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78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63ABB-CDF6-4BF7-9403-4BF72FAB0348}"/>
              </a:ext>
            </a:extLst>
          </p:cNvPr>
          <p:cNvSpPr/>
          <p:nvPr/>
        </p:nvSpPr>
        <p:spPr>
          <a:xfrm>
            <a:off x="1834496" y="944940"/>
            <a:ext cx="893696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ParentComponent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BillOfMaterialsID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BillOfMaterialsID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ProductAssemblyID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BOMLevel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PerAssemblyQty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[P_BOM]</a:t>
            </a:r>
            <a:r>
              <a:rPr lang="pt-B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[EndDate] </a:t>
            </a:r>
            <a:r>
              <a:rPr lang="pt-B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[EndDate]</a:t>
            </a:r>
            <a:r>
              <a:rPr lang="pt-B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ProductLevel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ProductLevel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AssemblyChain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'-&gt;'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200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AssemblyChain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Sort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'\'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GB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Sort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[Production]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BillOfMaterials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[P_BOM]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CTE_ComponentList</a:t>
            </a:r>
            <a:r>
              <a:rPr lang="en-GB" sz="9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ProductAssemblyID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[Production]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[Product]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[P_BOM]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2A76D-FC20-43D2-B3EA-428AF488A149}"/>
              </a:ext>
            </a:extLst>
          </p:cNvPr>
          <p:cNvSpPr/>
          <p:nvPr/>
        </p:nvSpPr>
        <p:spPr>
          <a:xfrm>
            <a:off x="1760575" y="0"/>
            <a:ext cx="52027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this query is run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B9C107-50A5-4DA3-9E64-EF8F1160CA2C}"/>
              </a:ext>
            </a:extLst>
          </p:cNvPr>
          <p:cNvGrpSpPr/>
          <p:nvPr/>
        </p:nvGrpSpPr>
        <p:grpSpPr>
          <a:xfrm>
            <a:off x="686775" y="5214155"/>
            <a:ext cx="10392286" cy="740761"/>
            <a:chOff x="628053" y="4895374"/>
            <a:chExt cx="10392286" cy="7407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B2EDEF-3A8F-4E39-ACF6-5DAEAD38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101" y="5264706"/>
              <a:ext cx="10295238" cy="37142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F650D4-53F2-40A6-B41C-0527708F3E65}"/>
                </a:ext>
              </a:extLst>
            </p:cNvPr>
            <p:cNvSpPr/>
            <p:nvPr/>
          </p:nvSpPr>
          <p:spPr>
            <a:xfrm>
              <a:off x="628053" y="4895374"/>
              <a:ext cx="2265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B0F0"/>
                  </a:solidFill>
                </a:rPr>
                <a:t>[</a:t>
              </a:r>
              <a:r>
                <a:rPr lang="en-GB" dirty="0" err="1">
                  <a:solidFill>
                    <a:srgbClr val="00B0F0"/>
                  </a:solidFill>
                </a:rPr>
                <a:t>CTE_ComponentList</a:t>
              </a:r>
              <a:r>
                <a:rPr lang="en-GB" dirty="0">
                  <a:solidFill>
                    <a:srgbClr val="00B0F0"/>
                  </a:solidFill>
                </a:rPr>
                <a:t>]</a:t>
              </a:r>
              <a:r>
                <a:rPr lang="en-US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20BA976-3805-4C30-A8AF-2EB2D449DC58}"/>
              </a:ext>
            </a:extLst>
          </p:cNvPr>
          <p:cNvSpPr/>
          <p:nvPr/>
        </p:nvSpPr>
        <p:spPr>
          <a:xfrm>
            <a:off x="808990" y="4121260"/>
            <a:ext cx="1084747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first time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recursive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run, the query above will be run using the dataset </a:t>
            </a:r>
            <a:r>
              <a:rPr lang="en-GB" sz="2800" dirty="0">
                <a:solidFill>
                  <a:srgbClr val="00B0F0"/>
                </a:solidFill>
              </a:rPr>
              <a:t>[</a:t>
            </a:r>
            <a:r>
              <a:rPr lang="en-GB" sz="2800" dirty="0" err="1">
                <a:solidFill>
                  <a:srgbClr val="00B0F0"/>
                </a:solidFill>
              </a:rPr>
              <a:t>CTE_ComponentList</a:t>
            </a:r>
            <a:r>
              <a:rPr lang="en-GB" sz="2800" dirty="0">
                <a:solidFill>
                  <a:srgbClr val="00B0F0"/>
                </a:solidFill>
              </a:rPr>
              <a:t>]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which is shown below.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57969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E38193-6337-45D9-97CE-1CE2799A2B11}"/>
              </a:ext>
            </a:extLst>
          </p:cNvPr>
          <p:cNvSpPr/>
          <p:nvPr/>
        </p:nvSpPr>
        <p:spPr>
          <a:xfrm>
            <a:off x="-75501" y="276503"/>
            <a:ext cx="73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output from the query is the following result set which is called Query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E38E9-7DE0-4017-B1D9-2205A0D1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" y="1015167"/>
            <a:ext cx="11742857" cy="29238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6C67D-3BD9-4D5F-90A5-3B35E52A845D}"/>
              </a:ext>
            </a:extLst>
          </p:cNvPr>
          <p:cNvGrpSpPr/>
          <p:nvPr/>
        </p:nvGrpSpPr>
        <p:grpSpPr>
          <a:xfrm>
            <a:off x="219920" y="4469589"/>
            <a:ext cx="10392286" cy="740761"/>
            <a:chOff x="628053" y="4895374"/>
            <a:chExt cx="10392286" cy="7407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B0E4A5-4063-45F7-8B4C-1DAE6357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101" y="5264706"/>
              <a:ext cx="10295238" cy="3714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89D5B5-9F59-4D80-AA34-789C037397D9}"/>
                </a:ext>
              </a:extLst>
            </p:cNvPr>
            <p:cNvSpPr/>
            <p:nvPr/>
          </p:nvSpPr>
          <p:spPr>
            <a:xfrm>
              <a:off x="628053" y="4895374"/>
              <a:ext cx="2265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B0F0"/>
                  </a:solidFill>
                </a:rPr>
                <a:t>[</a:t>
              </a:r>
              <a:r>
                <a:rPr lang="en-GB" dirty="0" err="1">
                  <a:solidFill>
                    <a:srgbClr val="00B0F0"/>
                  </a:solidFill>
                </a:rPr>
                <a:t>CTE_ComponentList</a:t>
              </a:r>
              <a:r>
                <a:rPr lang="en-GB" dirty="0">
                  <a:solidFill>
                    <a:srgbClr val="00B0F0"/>
                  </a:solidFill>
                </a:rPr>
                <a:t>]</a:t>
              </a:r>
              <a:r>
                <a:rPr lang="en-US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1EA78-2F1B-4B78-AA48-7A3131114B01}"/>
              </a:ext>
            </a:extLst>
          </p:cNvPr>
          <p:cNvSpPr/>
          <p:nvPr/>
        </p:nvSpPr>
        <p:spPr>
          <a:xfrm>
            <a:off x="21547" y="645835"/>
            <a:ext cx="932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E65E9-98BF-4CBD-8E14-C66477B5C8AF}"/>
              </a:ext>
            </a:extLst>
          </p:cNvPr>
          <p:cNvSpPr/>
          <p:nvPr/>
        </p:nvSpPr>
        <p:spPr>
          <a:xfrm>
            <a:off x="383882" y="5768002"/>
            <a:ext cx="9105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final step is use UNION ALL to combine the results set Query2 and [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CTE_ComponentList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  On the next slide we will show the combined output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resultset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82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portant, Stamp, Imprint, Exclamation Point, Call Sign">
            <a:extLst>
              <a:ext uri="{FF2B5EF4-FFF2-40B4-BE49-F238E27FC236}">
                <a16:creationId xmlns:a16="http://schemas.microsoft.com/office/drawing/2014/main" id="{3AB62A50-0EA7-483F-8971-6260A4D4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A4C882C-33D1-4FAA-AB3D-188D603C7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6" y="0"/>
            <a:ext cx="68374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761C0B-2C84-4104-A257-182669C7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0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BFE1A-5112-4B9E-B406-F3EBC82E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25" y="268916"/>
            <a:ext cx="5239186" cy="5809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E20FF0-64FB-4468-A2F7-5DD04379120A}"/>
              </a:ext>
            </a:extLst>
          </p:cNvPr>
          <p:cNvSpPr/>
          <p:nvPr/>
        </p:nvSpPr>
        <p:spPr>
          <a:xfrm>
            <a:off x="5182052" y="6204836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3)</a:t>
            </a:r>
          </a:p>
        </p:txBody>
      </p:sp>
    </p:spTree>
    <p:extLst>
      <p:ext uri="{BB962C8B-B14F-4D97-AF65-F5344CB8AC3E}">
        <p14:creationId xmlns:p14="http://schemas.microsoft.com/office/powerpoint/2010/main" val="345715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EA603-DB1C-49C7-AC39-6390DC623FB6}"/>
              </a:ext>
            </a:extLst>
          </p:cNvPr>
          <p:cNvSpPr/>
          <p:nvPr/>
        </p:nvSpPr>
        <p:spPr>
          <a:xfrm>
            <a:off x="1812359" y="2551837"/>
            <a:ext cx="85672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CTE’s what are they good for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(what can you do with 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hem?)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08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AB572-5596-44A7-A81F-6A1C1D37C6F8}"/>
              </a:ext>
            </a:extLst>
          </p:cNvPr>
          <p:cNvSpPr/>
          <p:nvPr/>
        </p:nvSpPr>
        <p:spPr>
          <a:xfrm>
            <a:off x="755375" y="410818"/>
            <a:ext cx="10800522" cy="592372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54000">
                <a:srgbClr val="7030A0"/>
              </a:gs>
              <a:gs pos="81000">
                <a:srgbClr val="FFFF00"/>
              </a:gs>
            </a:gsLst>
            <a:lin ang="4800000" scaled="0"/>
          </a:gradFill>
        </p:spPr>
        <p:txBody>
          <a:bodyPr wrap="none" lIns="91440" tIns="45720" rIns="91440" bIns="45720">
            <a:prstTxWarp prst="textFadeDown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Readability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Complexity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27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17436</TotalTime>
  <Words>773</Words>
  <Application>Microsoft Office PowerPoint</Application>
  <PresentationFormat>Widescreen</PresentationFormat>
  <Paragraphs>100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25</cp:revision>
  <dcterms:created xsi:type="dcterms:W3CDTF">2018-05-15T11:15:47Z</dcterms:created>
  <dcterms:modified xsi:type="dcterms:W3CDTF">2018-10-03T19:53:35Z</dcterms:modified>
</cp:coreProperties>
</file>